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2" r:id="rId3"/>
    <p:sldId id="277" r:id="rId4"/>
    <p:sldId id="278" r:id="rId5"/>
    <p:sldId id="279" r:id="rId6"/>
    <p:sldId id="280" r:id="rId7"/>
    <p:sldId id="281" r:id="rId8"/>
    <p:sldId id="256" r:id="rId9"/>
    <p:sldId id="262" r:id="rId10"/>
    <p:sldId id="257" r:id="rId11"/>
    <p:sldId id="259" r:id="rId12"/>
    <p:sldId id="260" r:id="rId13"/>
    <p:sldId id="268" r:id="rId14"/>
    <p:sldId id="269" r:id="rId15"/>
    <p:sldId id="261" r:id="rId16"/>
    <p:sldId id="266" r:id="rId17"/>
    <p:sldId id="264" r:id="rId18"/>
    <p:sldId id="27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BFBF"/>
    <a:srgbClr val="F4F4F4"/>
    <a:srgbClr val="0501CE"/>
    <a:srgbClr val="FF6839"/>
    <a:srgbClr val="FF6824"/>
    <a:srgbClr val="F72485"/>
    <a:srgbClr val="15E585"/>
    <a:srgbClr val="6A5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1" autoAdjust="0"/>
    <p:restoredTop sz="94650"/>
  </p:normalViewPr>
  <p:slideViewPr>
    <p:cSldViewPr snapToGrid="0" showGuides="1">
      <p:cViewPr varScale="1">
        <p:scale>
          <a:sx n="51" d="100"/>
          <a:sy n="51" d="100"/>
        </p:scale>
        <p:origin x="130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3" Type="http://schemas.openxmlformats.org/officeDocument/2006/relationships/image" Target="../media/image8.svg"/><Relationship Id="rId21" Type="http://schemas.openxmlformats.org/officeDocument/2006/relationships/image" Target="../media/image26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5" Type="http://schemas.openxmlformats.org/officeDocument/2006/relationships/image" Target="../media/image30.sv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24" Type="http://schemas.openxmlformats.org/officeDocument/2006/relationships/image" Target="../media/image29.png"/><Relationship Id="rId5" Type="http://schemas.openxmlformats.org/officeDocument/2006/relationships/image" Target="../media/image10.svg"/><Relationship Id="rId15" Type="http://schemas.openxmlformats.org/officeDocument/2006/relationships/image" Target="../media/image20.svg"/><Relationship Id="rId23" Type="http://schemas.openxmlformats.org/officeDocument/2006/relationships/image" Target="../media/image28.sv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image" Target="../media/image9.png"/><Relationship Id="rId9" Type="http://schemas.openxmlformats.org/officeDocument/2006/relationships/image" Target="../media/image14.svg"/><Relationship Id="rId14" Type="http://schemas.openxmlformats.org/officeDocument/2006/relationships/image" Target="../media/image19.png"/><Relationship Id="rId22" Type="http://schemas.openxmlformats.org/officeDocument/2006/relationships/image" Target="../media/image2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7157CA-A61A-E3DB-A31B-013B6A45C4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913" y="404814"/>
            <a:ext cx="2731464" cy="6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22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42F2B6-CA2A-D456-B176-B22EBD5988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47888" y="407988"/>
            <a:ext cx="601200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гистрация">
    <p:bg>
      <p:bgPr>
        <a:solidFill>
          <a:srgbClr val="0501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53479F-57DC-0142-01C2-58E7EFF84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1062" y="407988"/>
            <a:ext cx="601200" cy="601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27DE4E-E40F-9F81-FFA8-6B2BD5518294}"/>
              </a:ext>
            </a:extLst>
          </p:cNvPr>
          <p:cNvSpPr txBox="1"/>
          <p:nvPr userDrawn="1"/>
        </p:nvSpPr>
        <p:spPr>
          <a:xfrm>
            <a:off x="4050505" y="5158903"/>
            <a:ext cx="4090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Favorit Pro Medium" panose="02000006030000020004" pitchFamily="50" charset="0"/>
                <a:cs typeface="Segoe UI Semibold" panose="020B0702040204020203" pitchFamily="34" charset="0"/>
              </a:rPr>
              <a:t>Рады вас видеть!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781D7D-70DE-7A8A-F0A5-C5D66820C3DF}"/>
              </a:ext>
            </a:extLst>
          </p:cNvPr>
          <p:cNvSpPr txBox="1"/>
          <p:nvPr userDrawn="1"/>
        </p:nvSpPr>
        <p:spPr>
          <a:xfrm>
            <a:off x="3051831" y="5805234"/>
            <a:ext cx="6088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Подтвердите участие по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QR-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коду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F47C4E-2AB8-0E1C-CE67-BD3F1B05EC9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0050" y="550049"/>
            <a:ext cx="459602" cy="45960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869A601-1FDD-4B25-A790-AC152E57329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20522" y="1708789"/>
            <a:ext cx="479140" cy="45917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0CBCD98-6E9F-DD89-5D05-DF45C8AFB3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89485" y="3332213"/>
            <a:ext cx="556987" cy="53401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9B0A112-8ECB-CB20-5F30-A8E4FCAF395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68252" y="4675287"/>
            <a:ext cx="479140" cy="54555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5B5CA43-9D71-2DDF-38F1-99ED8E1C55D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32167" y="4185213"/>
            <a:ext cx="479139" cy="69273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79192EF-F684-2A5D-D554-FD631106AFB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706328" y="3316627"/>
            <a:ext cx="559845" cy="54960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F8D0F13-0E89-FF9C-9C1B-F18B534F7BB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282903" y="1965771"/>
            <a:ext cx="434529" cy="43452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1308AFA-7BD0-52EA-2E7A-58EA2B525F25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84062" y="4687061"/>
            <a:ext cx="714099" cy="842871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138D39B-2CB2-56D6-0889-556F9F92160F}"/>
              </a:ext>
            </a:extLst>
          </p:cNvPr>
          <p:cNvSpPr/>
          <p:nvPr userDrawn="1"/>
        </p:nvSpPr>
        <p:spPr>
          <a:xfrm>
            <a:off x="4262984" y="813140"/>
            <a:ext cx="3708400" cy="3708400"/>
          </a:xfrm>
          <a:prstGeom prst="roundRect">
            <a:avLst>
              <a:gd name="adj" fmla="val 57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77B7060-95E9-8FC0-E667-6895B5F09C7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668938" y="328646"/>
            <a:ext cx="784318" cy="131846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1130BDF2-B71F-CEF7-D315-ED319E82CE56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781112" y="3692192"/>
            <a:ext cx="741950" cy="13176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A83B319-AF9F-C62D-7043-9F8EB16AE35F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642740" y="905094"/>
            <a:ext cx="696115" cy="696115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84983A9-293C-0361-11F5-27870EE5B41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41111" y="2771332"/>
            <a:ext cx="569003" cy="545295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569B4F5C-9D0F-8013-A5A7-E5C64FF9515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35638" y="5813937"/>
            <a:ext cx="231787" cy="22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84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ратная связ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8C8F9E0-4DFF-8129-7ABA-BA7BA806264A}"/>
              </a:ext>
            </a:extLst>
          </p:cNvPr>
          <p:cNvSpPr txBox="1"/>
          <p:nvPr userDrawn="1"/>
        </p:nvSpPr>
        <p:spPr>
          <a:xfrm>
            <a:off x="6537320" y="5274528"/>
            <a:ext cx="4918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Favorit Pro Medium" panose="02000006030000020004" pitchFamily="50" charset="0"/>
                <a:cs typeface="Segoe UI Semibold" panose="020B0702040204020203" pitchFamily="34" charset="0"/>
              </a:rPr>
              <a:t>Поделитесь своими впечатлениями!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B897A83-EB3D-F4CD-2E25-A82C8F793E32}"/>
              </a:ext>
            </a:extLst>
          </p:cNvPr>
          <p:cNvSpPr/>
          <p:nvPr userDrawn="1"/>
        </p:nvSpPr>
        <p:spPr>
          <a:xfrm>
            <a:off x="6641365" y="723756"/>
            <a:ext cx="4446471" cy="4446471"/>
          </a:xfrm>
          <a:prstGeom prst="roundRect">
            <a:avLst>
              <a:gd name="adj" fmla="val 57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223784-C7DE-2D27-7E8E-2E7741C19E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913" y="404814"/>
            <a:ext cx="2731464" cy="6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42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ратная связ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8BD7E9-3BB5-A727-A97E-A189CFFD88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2913" y="404814"/>
            <a:ext cx="2731464" cy="6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387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к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730E79-F689-1369-C22E-A01C404B1B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51062" y="407988"/>
            <a:ext cx="601200" cy="60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1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F9867-7388-C7E6-B752-3E9600A97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ED0927-F324-4076-586F-A94B42008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395CF90-BA2E-9CA2-92AC-171EEB819EA0}"/>
              </a:ext>
            </a:extLst>
          </p:cNvPr>
          <p:cNvSpPr/>
          <p:nvPr userDrawn="1"/>
        </p:nvSpPr>
        <p:spPr>
          <a:xfrm>
            <a:off x="-2529191" y="404813"/>
            <a:ext cx="2290153" cy="2793602"/>
          </a:xfrm>
          <a:prstGeom prst="roundRect">
            <a:avLst>
              <a:gd name="adj" fmla="val 90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верхние углы 22">
            <a:extLst>
              <a:ext uri="{FF2B5EF4-FFF2-40B4-BE49-F238E27FC236}">
                <a16:creationId xmlns:a16="http://schemas.microsoft.com/office/drawing/2014/main" id="{D545D541-0F25-AC6A-4D87-E7AF969107AC}"/>
              </a:ext>
            </a:extLst>
          </p:cNvPr>
          <p:cNvSpPr/>
          <p:nvPr userDrawn="1"/>
        </p:nvSpPr>
        <p:spPr>
          <a:xfrm>
            <a:off x="-2529190" y="404813"/>
            <a:ext cx="2290152" cy="3620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29CD7D5C-6653-1E11-8ADF-C290D0579DB0}"/>
              </a:ext>
            </a:extLst>
          </p:cNvPr>
          <p:cNvSpPr/>
          <p:nvPr userDrawn="1"/>
        </p:nvSpPr>
        <p:spPr>
          <a:xfrm>
            <a:off x="-2529191" y="3356266"/>
            <a:ext cx="2290153" cy="1829142"/>
          </a:xfrm>
          <a:prstGeom prst="roundRect">
            <a:avLst>
              <a:gd name="adj" fmla="val 90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0BFF3667-9362-2199-722B-9CCFB2FC5450}"/>
              </a:ext>
            </a:extLst>
          </p:cNvPr>
          <p:cNvSpPr/>
          <p:nvPr userDrawn="1"/>
        </p:nvSpPr>
        <p:spPr>
          <a:xfrm>
            <a:off x="-2529191" y="5343260"/>
            <a:ext cx="2290153" cy="1514739"/>
          </a:xfrm>
          <a:prstGeom prst="roundRect">
            <a:avLst>
              <a:gd name="adj" fmla="val 90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3F4C265-EA9B-9C01-6C14-C967021FD360}"/>
              </a:ext>
            </a:extLst>
          </p:cNvPr>
          <p:cNvGrpSpPr/>
          <p:nvPr userDrawn="1"/>
        </p:nvGrpSpPr>
        <p:grpSpPr>
          <a:xfrm>
            <a:off x="-2567748" y="900370"/>
            <a:ext cx="2224848" cy="338554"/>
            <a:chOff x="-2567748" y="900370"/>
            <a:chExt cx="2224848" cy="33855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DB0481B-2B2F-6723-407D-C1F8669E8EAE}"/>
                </a:ext>
              </a:extLst>
            </p:cNvPr>
            <p:cNvSpPr txBox="1"/>
            <p:nvPr/>
          </p:nvSpPr>
          <p:spPr>
            <a:xfrm>
              <a:off x="-2567748" y="900370"/>
              <a:ext cx="8150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32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74744B-A43A-A7A0-D712-548CC1811879}"/>
                </a:ext>
              </a:extLst>
            </p:cNvPr>
            <p:cNvSpPr txBox="1"/>
            <p:nvPr/>
          </p:nvSpPr>
          <p:spPr>
            <a:xfrm>
              <a:off x="-1780262" y="915759"/>
              <a:ext cx="143736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Заголовок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EF02DD0-6603-5336-463E-7A86F0592474}"/>
              </a:ext>
            </a:extLst>
          </p:cNvPr>
          <p:cNvGrpSpPr/>
          <p:nvPr userDrawn="1"/>
        </p:nvGrpSpPr>
        <p:grpSpPr>
          <a:xfrm>
            <a:off x="-2908386" y="1268856"/>
            <a:ext cx="3376024" cy="338554"/>
            <a:chOff x="-2908386" y="1372465"/>
            <a:chExt cx="3376024" cy="33855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DE8A5D-C524-F761-77ED-7F376356C44E}"/>
                </a:ext>
              </a:extLst>
            </p:cNvPr>
            <p:cNvSpPr txBox="1"/>
            <p:nvPr/>
          </p:nvSpPr>
          <p:spPr>
            <a:xfrm>
              <a:off x="-2908386" y="1372465"/>
              <a:ext cx="1155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24</a:t>
              </a:r>
              <a:r>
                <a:rPr lang="en-US" sz="1600" dirty="0"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/20</a:t>
              </a:r>
              <a:endParaRPr lang="ru-RU" sz="1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7AE9FFC-BB6A-5D3F-43DC-EF842A5D537F}"/>
                </a:ext>
              </a:extLst>
            </p:cNvPr>
            <p:cNvSpPr txBox="1"/>
            <p:nvPr/>
          </p:nvSpPr>
          <p:spPr>
            <a:xfrm>
              <a:off x="-1780262" y="1387854"/>
              <a:ext cx="2247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Подзаголовок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A015207D-2FE9-ABC9-A3A2-EDF0D135A66C}"/>
              </a:ext>
            </a:extLst>
          </p:cNvPr>
          <p:cNvGrpSpPr/>
          <p:nvPr userDrawn="1"/>
        </p:nvGrpSpPr>
        <p:grpSpPr>
          <a:xfrm>
            <a:off x="-2908386" y="1637342"/>
            <a:ext cx="3376024" cy="338554"/>
            <a:chOff x="-2908386" y="1834129"/>
            <a:chExt cx="3376024" cy="3385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14C6744-6506-8FEE-4004-7999E9080816}"/>
                </a:ext>
              </a:extLst>
            </p:cNvPr>
            <p:cNvSpPr txBox="1"/>
            <p:nvPr/>
          </p:nvSpPr>
          <p:spPr>
            <a:xfrm>
              <a:off x="-2908386" y="1834129"/>
              <a:ext cx="1155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20</a:t>
              </a:r>
              <a:r>
                <a:rPr lang="en-US" sz="1600" dirty="0"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/16</a:t>
              </a:r>
              <a:endParaRPr lang="ru-RU" sz="1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C8C952B-1EE8-CE99-E9A0-A7EA25E17C23}"/>
                </a:ext>
              </a:extLst>
            </p:cNvPr>
            <p:cNvSpPr txBox="1"/>
            <p:nvPr/>
          </p:nvSpPr>
          <p:spPr>
            <a:xfrm>
              <a:off x="-1780262" y="1849518"/>
              <a:ext cx="2247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Основной текст</a:t>
              </a: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50A27AD1-0045-1DF7-9D58-C80219FB40C9}"/>
              </a:ext>
            </a:extLst>
          </p:cNvPr>
          <p:cNvGrpSpPr/>
          <p:nvPr userDrawn="1"/>
        </p:nvGrpSpPr>
        <p:grpSpPr>
          <a:xfrm>
            <a:off x="-2908386" y="2005828"/>
            <a:ext cx="2581633" cy="542532"/>
            <a:chOff x="-2908386" y="2281371"/>
            <a:chExt cx="2581633" cy="54253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40A02F-38FA-038A-12FD-88330161B447}"/>
                </a:ext>
              </a:extLst>
            </p:cNvPr>
            <p:cNvSpPr txBox="1"/>
            <p:nvPr/>
          </p:nvSpPr>
          <p:spPr>
            <a:xfrm>
              <a:off x="-2908386" y="2281371"/>
              <a:ext cx="1155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600" dirty="0"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10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76819D3-97C6-F60A-4CF9-3F5661616171}"/>
                </a:ext>
              </a:extLst>
            </p:cNvPr>
            <p:cNvSpPr txBox="1"/>
            <p:nvPr/>
          </p:nvSpPr>
          <p:spPr>
            <a:xfrm>
              <a:off x="-1780262" y="2300683"/>
              <a:ext cx="14535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latin typeface="Segoe UI" panose="020B05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Ссылки, пояснения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F3B80243-67B2-CDE9-81A4-F9EBB7D9F746}"/>
              </a:ext>
            </a:extLst>
          </p:cNvPr>
          <p:cNvSpPr txBox="1"/>
          <p:nvPr userDrawn="1"/>
        </p:nvSpPr>
        <p:spPr>
          <a:xfrm>
            <a:off x="-2091809" y="2596575"/>
            <a:ext cx="18343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sz="1100" dirty="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Используй эти размеры во всей презентации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30B43D-1561-8479-502E-081CFA178C49}"/>
              </a:ext>
            </a:extLst>
          </p:cNvPr>
          <p:cNvSpPr txBox="1"/>
          <p:nvPr userDrawn="1"/>
        </p:nvSpPr>
        <p:spPr>
          <a:xfrm>
            <a:off x="-2430645" y="407213"/>
            <a:ext cx="209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Размеры текста</a:t>
            </a:r>
          </a:p>
        </p:txBody>
      </p:sp>
      <p:pic>
        <p:nvPicPr>
          <p:cNvPr id="29" name="Рисунок 28" descr="Предупреждение со сплошной заливкой">
            <a:extLst>
              <a:ext uri="{FF2B5EF4-FFF2-40B4-BE49-F238E27FC236}">
                <a16:creationId xmlns:a16="http://schemas.microsoft.com/office/drawing/2014/main" id="{F266C193-6E89-79EE-D7B1-386F1B25633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2388536" y="2654048"/>
            <a:ext cx="278333" cy="278333"/>
          </a:xfrm>
          <a:prstGeom prst="rect">
            <a:avLst/>
          </a:prstGeom>
        </p:spPr>
      </p:pic>
      <p:sp>
        <p:nvSpPr>
          <p:cNvPr id="30" name="Прямоугольник: скругленные верхние углы 29">
            <a:extLst>
              <a:ext uri="{FF2B5EF4-FFF2-40B4-BE49-F238E27FC236}">
                <a16:creationId xmlns:a16="http://schemas.microsoft.com/office/drawing/2014/main" id="{D7A43F51-D898-A3AE-55FB-10616D1A3D96}"/>
              </a:ext>
            </a:extLst>
          </p:cNvPr>
          <p:cNvSpPr/>
          <p:nvPr userDrawn="1"/>
        </p:nvSpPr>
        <p:spPr>
          <a:xfrm>
            <a:off x="-2529190" y="3345991"/>
            <a:ext cx="2290152" cy="3620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51C4B6-A9D2-0BF1-EFF0-F86773EFAEF1}"/>
              </a:ext>
            </a:extLst>
          </p:cNvPr>
          <p:cNvSpPr txBox="1"/>
          <p:nvPr userDrawn="1"/>
        </p:nvSpPr>
        <p:spPr>
          <a:xfrm>
            <a:off x="-2430645" y="3348391"/>
            <a:ext cx="209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Цвета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8EEE78-E7B7-85DA-01DE-54CDACBAE561}"/>
              </a:ext>
            </a:extLst>
          </p:cNvPr>
          <p:cNvSpPr txBox="1"/>
          <p:nvPr userDrawn="1"/>
        </p:nvSpPr>
        <p:spPr>
          <a:xfrm>
            <a:off x="-2486938" y="3738999"/>
            <a:ext cx="224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Цвет текста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F7535D-7791-4472-91A9-BDC8556A8390}"/>
              </a:ext>
            </a:extLst>
          </p:cNvPr>
          <p:cNvSpPr txBox="1"/>
          <p:nvPr userDrawn="1"/>
        </p:nvSpPr>
        <p:spPr>
          <a:xfrm>
            <a:off x="-2486938" y="4410362"/>
            <a:ext cx="224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Акцентные цвета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981F596C-C594-30E7-EE4D-1DB30B677316}"/>
              </a:ext>
            </a:extLst>
          </p:cNvPr>
          <p:cNvSpPr/>
          <p:nvPr userDrawn="1"/>
        </p:nvSpPr>
        <p:spPr>
          <a:xfrm>
            <a:off x="-2380524" y="4054651"/>
            <a:ext cx="261538" cy="261538"/>
          </a:xfrm>
          <a:prstGeom prst="roundRect">
            <a:avLst>
              <a:gd name="adj" fmla="val 271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90C2D50C-17B8-930A-C3DD-954B4E1B47B1}"/>
              </a:ext>
            </a:extLst>
          </p:cNvPr>
          <p:cNvSpPr/>
          <p:nvPr userDrawn="1"/>
        </p:nvSpPr>
        <p:spPr>
          <a:xfrm>
            <a:off x="-2041538" y="4054651"/>
            <a:ext cx="261538" cy="261538"/>
          </a:xfrm>
          <a:prstGeom prst="roundRect">
            <a:avLst>
              <a:gd name="adj" fmla="val 27188"/>
            </a:avLst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B30D2F27-FF4F-490D-1E55-11B1B5424BAC}"/>
              </a:ext>
            </a:extLst>
          </p:cNvPr>
          <p:cNvSpPr/>
          <p:nvPr userDrawn="1"/>
        </p:nvSpPr>
        <p:spPr>
          <a:xfrm>
            <a:off x="-2380524" y="4718139"/>
            <a:ext cx="261538" cy="261538"/>
          </a:xfrm>
          <a:prstGeom prst="roundRect">
            <a:avLst>
              <a:gd name="adj" fmla="val 27188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A4D526FB-5B91-5CFE-0D44-DBAB482830D0}"/>
              </a:ext>
            </a:extLst>
          </p:cNvPr>
          <p:cNvSpPr/>
          <p:nvPr userDrawn="1"/>
        </p:nvSpPr>
        <p:spPr>
          <a:xfrm>
            <a:off x="-2041538" y="4718139"/>
            <a:ext cx="261538" cy="261538"/>
          </a:xfrm>
          <a:prstGeom prst="roundRect">
            <a:avLst>
              <a:gd name="adj" fmla="val 2718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C80B2C58-10D3-ED42-A138-5A8CA257D901}"/>
              </a:ext>
            </a:extLst>
          </p:cNvPr>
          <p:cNvSpPr/>
          <p:nvPr userDrawn="1"/>
        </p:nvSpPr>
        <p:spPr>
          <a:xfrm>
            <a:off x="-1702552" y="4718139"/>
            <a:ext cx="261538" cy="261538"/>
          </a:xfrm>
          <a:prstGeom prst="roundRect">
            <a:avLst>
              <a:gd name="adj" fmla="val 2718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9A08C06A-0091-F2E6-1064-A96612A97C3D}"/>
              </a:ext>
            </a:extLst>
          </p:cNvPr>
          <p:cNvSpPr/>
          <p:nvPr userDrawn="1"/>
        </p:nvSpPr>
        <p:spPr>
          <a:xfrm>
            <a:off x="-1363566" y="4718139"/>
            <a:ext cx="261538" cy="261538"/>
          </a:xfrm>
          <a:prstGeom prst="roundRect">
            <a:avLst>
              <a:gd name="adj" fmla="val 2718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: скругленные верхние углы 39">
            <a:extLst>
              <a:ext uri="{FF2B5EF4-FFF2-40B4-BE49-F238E27FC236}">
                <a16:creationId xmlns:a16="http://schemas.microsoft.com/office/drawing/2014/main" id="{284F221B-0D98-C39C-4674-20D17A822DFF}"/>
              </a:ext>
            </a:extLst>
          </p:cNvPr>
          <p:cNvSpPr/>
          <p:nvPr userDrawn="1"/>
        </p:nvSpPr>
        <p:spPr>
          <a:xfrm>
            <a:off x="-2529190" y="5311348"/>
            <a:ext cx="2290152" cy="36201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84AD4B-C33B-DF15-8BF1-4D69B3710F50}"/>
              </a:ext>
            </a:extLst>
          </p:cNvPr>
          <p:cNvSpPr txBox="1"/>
          <p:nvPr userDrawn="1"/>
        </p:nvSpPr>
        <p:spPr>
          <a:xfrm>
            <a:off x="-2430645" y="5313748"/>
            <a:ext cx="2093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Шаблон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BC8AEF6-376D-AFD8-D1C9-57F3AC72A474}"/>
              </a:ext>
            </a:extLst>
          </p:cNvPr>
          <p:cNvSpPr txBox="1"/>
          <p:nvPr userDrawn="1"/>
        </p:nvSpPr>
        <p:spPr>
          <a:xfrm>
            <a:off x="-2471368" y="5772392"/>
            <a:ext cx="2213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Изучай примеры дизайна слайдов. Бери их за основу твоих шедевров</a:t>
            </a:r>
          </a:p>
        </p:txBody>
      </p:sp>
    </p:spTree>
    <p:extLst>
      <p:ext uri="{BB962C8B-B14F-4D97-AF65-F5344CB8AC3E}">
        <p14:creationId xmlns:p14="http://schemas.microsoft.com/office/powerpoint/2010/main" val="204363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79" userDrawn="1">
          <p15:clr>
            <a:srgbClr val="F26B43"/>
          </p15:clr>
        </p15:guide>
        <p15:guide id="4" pos="7401" userDrawn="1">
          <p15:clr>
            <a:srgbClr val="F26B43"/>
          </p15:clr>
        </p15:guide>
        <p15:guide id="5" orient="horz" pos="255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sv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9" Type="http://schemas.openxmlformats.org/officeDocument/2006/relationships/image" Target="../media/image40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A1D72BBD-AA57-AFE7-970B-D89D1FDB65B3}"/>
              </a:ext>
            </a:extLst>
          </p:cNvPr>
          <p:cNvSpPr/>
          <p:nvPr/>
        </p:nvSpPr>
        <p:spPr>
          <a:xfrm>
            <a:off x="11036300" y="355045"/>
            <a:ext cx="876300" cy="788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0B200081-7FF5-74D0-5330-EEB5A90735F9}"/>
              </a:ext>
            </a:extLst>
          </p:cNvPr>
          <p:cNvSpPr/>
          <p:nvPr/>
        </p:nvSpPr>
        <p:spPr>
          <a:xfrm>
            <a:off x="442913" y="1546080"/>
            <a:ext cx="4075387" cy="2979698"/>
          </a:xfrm>
          <a:prstGeom prst="roundRect">
            <a:avLst>
              <a:gd name="adj" fmla="val 471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3C5B6DFE-0188-5269-C576-C60103794AD3}"/>
              </a:ext>
            </a:extLst>
          </p:cNvPr>
          <p:cNvSpPr/>
          <p:nvPr/>
        </p:nvSpPr>
        <p:spPr>
          <a:xfrm>
            <a:off x="442913" y="4652177"/>
            <a:ext cx="4075387" cy="1803126"/>
          </a:xfrm>
          <a:prstGeom prst="roundRect">
            <a:avLst>
              <a:gd name="adj" fmla="val 471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898E1104-7EDD-6203-BB5A-A9E9617BE638}"/>
              </a:ext>
            </a:extLst>
          </p:cNvPr>
          <p:cNvSpPr/>
          <p:nvPr/>
        </p:nvSpPr>
        <p:spPr>
          <a:xfrm>
            <a:off x="4634537" y="404813"/>
            <a:ext cx="3966535" cy="6048375"/>
          </a:xfrm>
          <a:prstGeom prst="roundRect">
            <a:avLst>
              <a:gd name="adj" fmla="val 471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F7B9D141-1E63-243B-BEDA-2EE5AA1A5584}"/>
              </a:ext>
            </a:extLst>
          </p:cNvPr>
          <p:cNvSpPr/>
          <p:nvPr/>
        </p:nvSpPr>
        <p:spPr>
          <a:xfrm>
            <a:off x="8715183" y="404813"/>
            <a:ext cx="3009078" cy="6048375"/>
          </a:xfrm>
          <a:prstGeom prst="roundRect">
            <a:avLst>
              <a:gd name="adj" fmla="val 4713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E529C9-89B2-79D4-CD5A-0AD31C829552}"/>
              </a:ext>
            </a:extLst>
          </p:cNvPr>
          <p:cNvSpPr txBox="1"/>
          <p:nvPr/>
        </p:nvSpPr>
        <p:spPr>
          <a:xfrm>
            <a:off x="1743029" y="3577218"/>
            <a:ext cx="24818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Слева от слайда разместили подсказки</a:t>
            </a:r>
            <a:b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по выбору размера шрифта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887C40-940A-0853-0D32-D216EE383EB0}"/>
              </a:ext>
            </a:extLst>
          </p:cNvPr>
          <p:cNvSpPr txBox="1"/>
          <p:nvPr/>
        </p:nvSpPr>
        <p:spPr>
          <a:xfrm>
            <a:off x="582256" y="1691127"/>
            <a:ext cx="3179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Шрифт и его размеры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A5059-4846-EF70-9652-244B28616D13}"/>
              </a:ext>
            </a:extLst>
          </p:cNvPr>
          <p:cNvSpPr txBox="1"/>
          <p:nvPr/>
        </p:nvSpPr>
        <p:spPr>
          <a:xfrm>
            <a:off x="582256" y="2060830"/>
            <a:ext cx="317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Выбрали стандартный шрифт, который есть на всех компьютерах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B75D66-1A97-081E-09D8-2D5A44A005F7}"/>
              </a:ext>
            </a:extLst>
          </p:cNvPr>
          <p:cNvSpPr txBox="1"/>
          <p:nvPr/>
        </p:nvSpPr>
        <p:spPr>
          <a:xfrm>
            <a:off x="582256" y="2634651"/>
            <a:ext cx="3179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Segoe UI</a:t>
            </a:r>
            <a:r>
              <a:rPr lang="ru-RU" sz="1400" dirty="0"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Semibold </a:t>
            </a:r>
            <a:r>
              <a:rPr lang="en-US" sz="1400" dirty="0">
                <a:ea typeface="Segoe UI Black" panose="020B0A02040204020203" pitchFamily="34" charset="0"/>
                <a:cs typeface="Segoe UI" panose="020B0502040204020203" pitchFamily="34" charset="0"/>
              </a:rPr>
              <a:t>— </a:t>
            </a:r>
            <a:r>
              <a:rPr lang="ru-RU" sz="1400" dirty="0">
                <a:ea typeface="Segoe UI Black" panose="020B0A02040204020203" pitchFamily="34" charset="0"/>
                <a:cs typeface="Segoe UI" panose="020B0502040204020203" pitchFamily="34" charset="0"/>
              </a:rPr>
              <a:t>заголовки, подзаголовки, крупные цифры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9776C6-1D24-B165-40FD-2D9BD321FDF2}"/>
              </a:ext>
            </a:extLst>
          </p:cNvPr>
          <p:cNvSpPr txBox="1"/>
          <p:nvPr/>
        </p:nvSpPr>
        <p:spPr>
          <a:xfrm>
            <a:off x="582256" y="3157871"/>
            <a:ext cx="317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ea typeface="Segoe UI Black" panose="020B0A02040204020203" pitchFamily="34" charset="0"/>
                <a:cs typeface="Segoe UI" panose="020B0502040204020203" pitchFamily="34" charset="0"/>
              </a:rPr>
              <a:t>Segoe UI</a:t>
            </a:r>
            <a:r>
              <a:rPr lang="ru-RU" sz="1400" dirty="0"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ea typeface="Segoe UI Black" panose="020B0A02040204020203" pitchFamily="34" charset="0"/>
                <a:cs typeface="Segoe UI" panose="020B0502040204020203" pitchFamily="34" charset="0"/>
              </a:rPr>
              <a:t>— </a:t>
            </a:r>
            <a:r>
              <a:rPr lang="ru-RU" sz="1400" dirty="0">
                <a:ea typeface="Segoe UI Black" panose="020B0A02040204020203" pitchFamily="34" charset="0"/>
                <a:cs typeface="Segoe UI" panose="020B0502040204020203" pitchFamily="34" charset="0"/>
              </a:rPr>
              <a:t>основной текст</a:t>
            </a:r>
          </a:p>
        </p:txBody>
      </p:sp>
      <p:grpSp>
        <p:nvGrpSpPr>
          <p:cNvPr id="69" name="Группа 68">
            <a:extLst>
              <a:ext uri="{FF2B5EF4-FFF2-40B4-BE49-F238E27FC236}">
                <a16:creationId xmlns:a16="http://schemas.microsoft.com/office/drawing/2014/main" id="{52368FCF-F4B6-212E-B29C-06AC561ADA69}"/>
              </a:ext>
            </a:extLst>
          </p:cNvPr>
          <p:cNvGrpSpPr/>
          <p:nvPr/>
        </p:nvGrpSpPr>
        <p:grpSpPr>
          <a:xfrm>
            <a:off x="692680" y="3681158"/>
            <a:ext cx="999550" cy="567482"/>
            <a:chOff x="692680" y="2465278"/>
            <a:chExt cx="999550" cy="567482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6BDBF245-4C0A-E337-6FA4-E1E832972AFA}"/>
                </a:ext>
              </a:extLst>
            </p:cNvPr>
            <p:cNvSpPr/>
            <p:nvPr/>
          </p:nvSpPr>
          <p:spPr>
            <a:xfrm>
              <a:off x="960967" y="2465278"/>
              <a:ext cx="731263" cy="562858"/>
            </a:xfrm>
            <a:prstGeom prst="roundRect">
              <a:avLst>
                <a:gd name="adj" fmla="val 10650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0E3D31A4-1E4B-019F-1BB9-5EE9C9CFCF35}"/>
                </a:ext>
              </a:extLst>
            </p:cNvPr>
            <p:cNvSpPr/>
            <p:nvPr/>
          </p:nvSpPr>
          <p:spPr>
            <a:xfrm>
              <a:off x="692680" y="2465278"/>
              <a:ext cx="217487" cy="2442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8668D072-3D0B-35D8-C30A-48B203F4DEBE}"/>
                </a:ext>
              </a:extLst>
            </p:cNvPr>
            <p:cNvSpPr/>
            <p:nvPr/>
          </p:nvSpPr>
          <p:spPr>
            <a:xfrm>
              <a:off x="692680" y="2749018"/>
              <a:ext cx="217487" cy="159282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C5AEADB1-0EF8-148F-3225-C06400B8938B}"/>
                </a:ext>
              </a:extLst>
            </p:cNvPr>
            <p:cNvSpPr/>
            <p:nvPr/>
          </p:nvSpPr>
          <p:spPr>
            <a:xfrm>
              <a:off x="692680" y="2947782"/>
              <a:ext cx="217487" cy="8497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F8E7C113-8FB9-2D46-B700-1E916AF7E5A1}"/>
              </a:ext>
            </a:extLst>
          </p:cNvPr>
          <p:cNvSpPr txBox="1"/>
          <p:nvPr/>
        </p:nvSpPr>
        <p:spPr>
          <a:xfrm>
            <a:off x="608258" y="4819597"/>
            <a:ext cx="3179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Цвета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9D7C07-B59A-E541-42F6-7B0B2859376B}"/>
              </a:ext>
            </a:extLst>
          </p:cNvPr>
          <p:cNvSpPr txBox="1"/>
          <p:nvPr/>
        </p:nvSpPr>
        <p:spPr>
          <a:xfrm>
            <a:off x="608258" y="5183095"/>
            <a:ext cx="3616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Все фирменные цвета вшиты в палитру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8B1FE0-D004-C980-A0D7-3648D52A408E}"/>
              </a:ext>
            </a:extLst>
          </p:cNvPr>
          <p:cNvSpPr txBox="1"/>
          <p:nvPr/>
        </p:nvSpPr>
        <p:spPr>
          <a:xfrm>
            <a:off x="1769031" y="5561745"/>
            <a:ext cx="2143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Слева от слайда разместили подсказки</a:t>
            </a:r>
            <a:b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по выбору цвета</a:t>
            </a:r>
          </a:p>
        </p:txBody>
      </p:sp>
      <p:grpSp>
        <p:nvGrpSpPr>
          <p:cNvPr id="70" name="Группа 69">
            <a:extLst>
              <a:ext uri="{FF2B5EF4-FFF2-40B4-BE49-F238E27FC236}">
                <a16:creationId xmlns:a16="http://schemas.microsoft.com/office/drawing/2014/main" id="{C9197DA8-18A0-F532-3DFE-8E90E7F5077A}"/>
              </a:ext>
            </a:extLst>
          </p:cNvPr>
          <p:cNvGrpSpPr/>
          <p:nvPr/>
        </p:nvGrpSpPr>
        <p:grpSpPr>
          <a:xfrm>
            <a:off x="718682" y="5665685"/>
            <a:ext cx="999550" cy="567482"/>
            <a:chOff x="692680" y="4490988"/>
            <a:chExt cx="999550" cy="567482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8308CA7C-A01B-361F-5626-28CD22291A47}"/>
                </a:ext>
              </a:extLst>
            </p:cNvPr>
            <p:cNvSpPr/>
            <p:nvPr/>
          </p:nvSpPr>
          <p:spPr>
            <a:xfrm>
              <a:off x="960967" y="4490988"/>
              <a:ext cx="731263" cy="562858"/>
            </a:xfrm>
            <a:prstGeom prst="roundRect">
              <a:avLst>
                <a:gd name="adj" fmla="val 10650"/>
              </a:avLst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D15E19CF-12DB-6DC3-D845-EB596900238A}"/>
                </a:ext>
              </a:extLst>
            </p:cNvPr>
            <p:cNvSpPr/>
            <p:nvPr/>
          </p:nvSpPr>
          <p:spPr>
            <a:xfrm>
              <a:off x="692680" y="4490988"/>
              <a:ext cx="217487" cy="24425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4FBB6AFD-F514-500C-F4DC-E3D3BB043E00}"/>
                </a:ext>
              </a:extLst>
            </p:cNvPr>
            <p:cNvSpPr/>
            <p:nvPr/>
          </p:nvSpPr>
          <p:spPr>
            <a:xfrm>
              <a:off x="692680" y="4774728"/>
              <a:ext cx="217487" cy="1592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81EB539B-D6FD-74AA-2FE9-0A608229F347}"/>
                </a:ext>
              </a:extLst>
            </p:cNvPr>
            <p:cNvSpPr/>
            <p:nvPr/>
          </p:nvSpPr>
          <p:spPr>
            <a:xfrm>
              <a:off x="692680" y="4973492"/>
              <a:ext cx="217487" cy="8497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2D1D017-B262-ACD2-BA2C-7F9CD6874DA1}"/>
              </a:ext>
            </a:extLst>
          </p:cNvPr>
          <p:cNvSpPr txBox="1"/>
          <p:nvPr/>
        </p:nvSpPr>
        <p:spPr>
          <a:xfrm>
            <a:off x="4821154" y="522298"/>
            <a:ext cx="3179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Выравнивай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26DE46-1213-A533-1B95-FF53E784D49A}"/>
              </a:ext>
            </a:extLst>
          </p:cNvPr>
          <p:cNvSpPr txBox="1"/>
          <p:nvPr/>
        </p:nvSpPr>
        <p:spPr>
          <a:xfrm>
            <a:off x="4821153" y="930101"/>
            <a:ext cx="3179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Выравнивай объекты не «на глаз», а используя направляющие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1EEBB6-23DD-1A80-2703-AC4BB8BFB99D}"/>
              </a:ext>
            </a:extLst>
          </p:cNvPr>
          <p:cNvSpPr txBox="1"/>
          <p:nvPr/>
        </p:nvSpPr>
        <p:spPr>
          <a:xfrm>
            <a:off x="4821153" y="1398682"/>
            <a:ext cx="3389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a typeface="Segoe UI Black" panose="020B0A02040204020203" pitchFamily="34" charset="0"/>
                <a:cs typeface="Segoe UI" panose="020B0502040204020203" pitchFamily="34" charset="0"/>
              </a:rPr>
              <a:t>Чтобы их включить, зайди</a:t>
            </a:r>
            <a:br>
              <a:rPr lang="ru-RU" sz="1400" dirty="0"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ea typeface="Segoe UI Black" panose="020B0A02040204020203" pitchFamily="34" charset="0"/>
                <a:cs typeface="Segoe UI" panose="020B0502040204020203" pitchFamily="34" charset="0"/>
              </a:rPr>
              <a:t>во вкладку «Вид» — «Направляющие»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577D05-6DE0-2AEE-B678-87E2511DC0DA}"/>
              </a:ext>
            </a:extLst>
          </p:cNvPr>
          <p:cNvSpPr txBox="1"/>
          <p:nvPr/>
        </p:nvSpPr>
        <p:spPr>
          <a:xfrm>
            <a:off x="5092574" y="1928085"/>
            <a:ext cx="317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Красные направляющие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C0E498F-3140-AC10-D474-7B4386A2DE0C}"/>
              </a:ext>
            </a:extLst>
          </p:cNvPr>
          <p:cNvSpPr txBox="1"/>
          <p:nvPr/>
        </p:nvSpPr>
        <p:spPr>
          <a:xfrm>
            <a:off x="5092574" y="2139342"/>
            <a:ext cx="3419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Обозначают границы слайда.</a:t>
            </a:r>
            <a:br>
              <a:rPr lang="en-US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Не размещай контент за их пределами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99F3B3-5E8B-1988-9F1C-0CA7BA55D48E}"/>
              </a:ext>
            </a:extLst>
          </p:cNvPr>
          <p:cNvSpPr txBox="1"/>
          <p:nvPr/>
        </p:nvSpPr>
        <p:spPr>
          <a:xfrm>
            <a:off x="5092574" y="2677357"/>
            <a:ext cx="317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Серые направляющие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F9E46E-EA79-86B7-BD24-EEAB374793C0}"/>
              </a:ext>
            </a:extLst>
          </p:cNvPr>
          <p:cNvSpPr txBox="1"/>
          <p:nvPr/>
        </p:nvSpPr>
        <p:spPr>
          <a:xfrm>
            <a:off x="5092574" y="2904339"/>
            <a:ext cx="31798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Перемещай их, чтобы выровнять контент. Если нужны еще направляющие, нажми правой кнопкой мыши, выбери «Сетка</a:t>
            </a:r>
            <a:b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и направляющие»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47E2C01-B035-7E30-1689-0658F1027BEA}"/>
              </a:ext>
            </a:extLst>
          </p:cNvPr>
          <p:cNvSpPr txBox="1"/>
          <p:nvPr/>
        </p:nvSpPr>
        <p:spPr>
          <a:xfrm>
            <a:off x="4821153" y="4056239"/>
            <a:ext cx="31798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Важно!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582C59C-B846-C2B0-180C-62850A1F1F16}"/>
              </a:ext>
            </a:extLst>
          </p:cNvPr>
          <p:cNvSpPr txBox="1"/>
          <p:nvPr/>
        </p:nvSpPr>
        <p:spPr>
          <a:xfrm>
            <a:off x="4821153" y="4295968"/>
            <a:ext cx="37669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Старайся выравнивать все элементы</a:t>
            </a:r>
            <a:br>
              <a:rPr lang="en-US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на слайде по горизонтальным</a:t>
            </a:r>
            <a:b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и</a:t>
            </a:r>
            <a:r>
              <a:rPr lang="en-US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 </a:t>
            </a: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вертикальным линиям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83EDB6-0F51-9FBD-8309-6A79AEF2F9D9}"/>
              </a:ext>
            </a:extLst>
          </p:cNvPr>
          <p:cNvSpPr txBox="1"/>
          <p:nvPr/>
        </p:nvSpPr>
        <p:spPr>
          <a:xfrm>
            <a:off x="8787688" y="522298"/>
            <a:ext cx="3179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Фото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0C8B11-9707-7B81-E76F-72874C07E9E1}"/>
              </a:ext>
            </a:extLst>
          </p:cNvPr>
          <p:cNvSpPr txBox="1"/>
          <p:nvPr/>
        </p:nvSpPr>
        <p:spPr>
          <a:xfrm>
            <a:off x="8787688" y="930101"/>
            <a:ext cx="3030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Используй изображения</a:t>
            </a:r>
            <a:br>
              <a:rPr lang="ru-RU" dirty="0"/>
            </a:br>
            <a:r>
              <a:rPr lang="ru-RU" dirty="0"/>
              <a:t>в хорошем качестве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F0B1108-B2A1-7204-F041-C35DE103730D}"/>
              </a:ext>
            </a:extLst>
          </p:cNvPr>
          <p:cNvSpPr txBox="1"/>
          <p:nvPr/>
        </p:nvSpPr>
        <p:spPr>
          <a:xfrm>
            <a:off x="8787688" y="1461392"/>
            <a:ext cx="3030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Важно!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412ADA5-6D26-3266-61A5-FB3563B9D5E8}"/>
              </a:ext>
            </a:extLst>
          </p:cNvPr>
          <p:cNvSpPr txBox="1"/>
          <p:nvPr/>
        </p:nvSpPr>
        <p:spPr>
          <a:xfrm>
            <a:off x="8787688" y="1703635"/>
            <a:ext cx="3030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Не должно быть видно пикселей!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E7336B6-3F5A-5683-CC15-49960350BE26}"/>
              </a:ext>
            </a:extLst>
          </p:cNvPr>
          <p:cNvSpPr txBox="1"/>
          <p:nvPr/>
        </p:nvSpPr>
        <p:spPr>
          <a:xfrm>
            <a:off x="8787688" y="2060830"/>
            <a:ext cx="3030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Будь вежлив с фото!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CFCC661-0582-1BFD-6190-939DA13C970A}"/>
              </a:ext>
            </a:extLst>
          </p:cNvPr>
          <p:cNvSpPr txBox="1"/>
          <p:nvPr/>
        </p:nvSpPr>
        <p:spPr>
          <a:xfrm>
            <a:off x="8787688" y="2311389"/>
            <a:ext cx="30303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Когда растягиваешь изображения, не сужай их и не меняй пропорции. Чтобы увеличить изображение пропорционально, зажми </a:t>
            </a:r>
            <a:r>
              <a:rPr lang="en-US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shift </a:t>
            </a: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и тяни за угол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758FEF-C3B6-2152-85F2-534E7A94011B}"/>
              </a:ext>
            </a:extLst>
          </p:cNvPr>
          <p:cNvSpPr txBox="1"/>
          <p:nvPr/>
        </p:nvSpPr>
        <p:spPr>
          <a:xfrm>
            <a:off x="8787688" y="4454297"/>
            <a:ext cx="3030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+mj-lt"/>
                <a:ea typeface="Segoe UI Black" panose="020B0A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Фото можно обрезать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6A255B1-8395-6086-E076-0274D589AEEB}"/>
              </a:ext>
            </a:extLst>
          </p:cNvPr>
          <p:cNvSpPr txBox="1"/>
          <p:nvPr/>
        </p:nvSpPr>
        <p:spPr>
          <a:xfrm>
            <a:off x="9140812" y="5270214"/>
            <a:ext cx="30303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Если нажмешь на стрелочку</a:t>
            </a:r>
            <a:b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вниз, то сможешь обрезать</a:t>
            </a:r>
            <a:b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по пропорциям</a:t>
            </a:r>
            <a:b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или по конкретной фигуре</a:t>
            </a:r>
          </a:p>
        </p:txBody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79AA5BF7-5704-3AD1-0890-760830B641A2}"/>
              </a:ext>
            </a:extLst>
          </p:cNvPr>
          <p:cNvGrpSpPr/>
          <p:nvPr/>
        </p:nvGrpSpPr>
        <p:grpSpPr>
          <a:xfrm>
            <a:off x="4932500" y="5212003"/>
            <a:ext cx="1578252" cy="936643"/>
            <a:chOff x="5346700" y="5517021"/>
            <a:chExt cx="1578252" cy="936643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6779ACF2-F273-E52E-9D94-3A74E04A39A2}"/>
                </a:ext>
              </a:extLst>
            </p:cNvPr>
            <p:cNvSpPr/>
            <p:nvPr/>
          </p:nvSpPr>
          <p:spPr>
            <a:xfrm>
              <a:off x="5346700" y="5517021"/>
              <a:ext cx="1578252" cy="936643"/>
            </a:xfrm>
            <a:prstGeom prst="roundRect">
              <a:avLst>
                <a:gd name="adj" fmla="val 8446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: скругленные углы 41">
              <a:extLst>
                <a:ext uri="{FF2B5EF4-FFF2-40B4-BE49-F238E27FC236}">
                  <a16:creationId xmlns:a16="http://schemas.microsoft.com/office/drawing/2014/main" id="{62AA2BB5-4591-7FDA-3BD0-6C58F842DB56}"/>
                </a:ext>
              </a:extLst>
            </p:cNvPr>
            <p:cNvSpPr/>
            <p:nvPr/>
          </p:nvSpPr>
          <p:spPr>
            <a:xfrm>
              <a:off x="5426071" y="5723992"/>
              <a:ext cx="395817" cy="11307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: скругленные углы 42">
              <a:extLst>
                <a:ext uri="{FF2B5EF4-FFF2-40B4-BE49-F238E27FC236}">
                  <a16:creationId xmlns:a16="http://schemas.microsoft.com/office/drawing/2014/main" id="{2BE90F18-2109-B3B2-2C58-B6624486432E}"/>
                </a:ext>
              </a:extLst>
            </p:cNvPr>
            <p:cNvSpPr/>
            <p:nvPr/>
          </p:nvSpPr>
          <p:spPr>
            <a:xfrm>
              <a:off x="5459217" y="5878480"/>
              <a:ext cx="395817" cy="455111"/>
            </a:xfrm>
            <a:prstGeom prst="roundRect">
              <a:avLst>
                <a:gd name="adj" fmla="val 8111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: скругленные углы 43">
              <a:extLst>
                <a:ext uri="{FF2B5EF4-FFF2-40B4-BE49-F238E27FC236}">
                  <a16:creationId xmlns:a16="http://schemas.microsoft.com/office/drawing/2014/main" id="{127ECCF8-F3F4-3E5F-9CE1-E55EEC8FD30D}"/>
                </a:ext>
              </a:extLst>
            </p:cNvPr>
            <p:cNvSpPr/>
            <p:nvPr/>
          </p:nvSpPr>
          <p:spPr>
            <a:xfrm>
              <a:off x="5937917" y="5683250"/>
              <a:ext cx="395817" cy="11307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: скругленные углы 44">
              <a:extLst>
                <a:ext uri="{FF2B5EF4-FFF2-40B4-BE49-F238E27FC236}">
                  <a16:creationId xmlns:a16="http://schemas.microsoft.com/office/drawing/2014/main" id="{B0891305-B186-2FC4-9228-DA7A023F696E}"/>
                </a:ext>
              </a:extLst>
            </p:cNvPr>
            <p:cNvSpPr/>
            <p:nvPr/>
          </p:nvSpPr>
          <p:spPr>
            <a:xfrm>
              <a:off x="5937917" y="5985342"/>
              <a:ext cx="395817" cy="371034"/>
            </a:xfrm>
            <a:prstGeom prst="roundRect">
              <a:avLst>
                <a:gd name="adj" fmla="val 8111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: скругленные углы 45">
              <a:extLst>
                <a:ext uri="{FF2B5EF4-FFF2-40B4-BE49-F238E27FC236}">
                  <a16:creationId xmlns:a16="http://schemas.microsoft.com/office/drawing/2014/main" id="{962A8AA7-F621-E4DE-2127-72F237EB370E}"/>
                </a:ext>
              </a:extLst>
            </p:cNvPr>
            <p:cNvSpPr/>
            <p:nvPr/>
          </p:nvSpPr>
          <p:spPr>
            <a:xfrm>
              <a:off x="6487692" y="5780531"/>
              <a:ext cx="395817" cy="11307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: скругленные углы 46">
              <a:extLst>
                <a:ext uri="{FF2B5EF4-FFF2-40B4-BE49-F238E27FC236}">
                  <a16:creationId xmlns:a16="http://schemas.microsoft.com/office/drawing/2014/main" id="{5582B591-8580-93DB-3773-99ABC7F0072C}"/>
                </a:ext>
              </a:extLst>
            </p:cNvPr>
            <p:cNvSpPr/>
            <p:nvPr/>
          </p:nvSpPr>
          <p:spPr>
            <a:xfrm>
              <a:off x="6416618" y="5931077"/>
              <a:ext cx="395817" cy="402514"/>
            </a:xfrm>
            <a:prstGeom prst="roundRect">
              <a:avLst>
                <a:gd name="adj" fmla="val 8111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8BD4347C-E724-BEF9-4781-FCDF7A28F568}"/>
                </a:ext>
              </a:extLst>
            </p:cNvPr>
            <p:cNvCxnSpPr>
              <a:cxnSpLocks/>
            </p:cNvCxnSpPr>
            <p:nvPr/>
          </p:nvCxnSpPr>
          <p:spPr>
            <a:xfrm>
              <a:off x="5346700" y="5795766"/>
              <a:ext cx="1578252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FA67D680-31CA-E6CE-5015-A99631C62873}"/>
                </a:ext>
              </a:extLst>
            </p:cNvPr>
            <p:cNvCxnSpPr>
              <a:cxnSpLocks/>
            </p:cNvCxnSpPr>
            <p:nvPr/>
          </p:nvCxnSpPr>
          <p:spPr>
            <a:xfrm>
              <a:off x="5346700" y="5893609"/>
              <a:ext cx="1578252" cy="0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34C6F0B6-FE60-6DBA-E0C9-49BF83F0CFB2}"/>
                </a:ext>
              </a:extLst>
            </p:cNvPr>
            <p:cNvCxnSpPr>
              <a:cxnSpLocks/>
            </p:cNvCxnSpPr>
            <p:nvPr/>
          </p:nvCxnSpPr>
          <p:spPr>
            <a:xfrm>
              <a:off x="6487692" y="5517021"/>
              <a:ext cx="0" cy="936643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2415B0EE-9BF2-0BA5-75AF-1D4795B0A63B}"/>
                </a:ext>
              </a:extLst>
            </p:cNvPr>
            <p:cNvCxnSpPr>
              <a:cxnSpLocks/>
            </p:cNvCxnSpPr>
            <p:nvPr/>
          </p:nvCxnSpPr>
          <p:spPr>
            <a:xfrm>
              <a:off x="5426071" y="5517021"/>
              <a:ext cx="0" cy="936643"/>
            </a:xfrm>
            <a:prstGeom prst="line">
              <a:avLst/>
            </a:prstGeom>
            <a:ln w="635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E0663234-CC3A-5D97-5B02-0067661AD2FA}"/>
              </a:ext>
            </a:extLst>
          </p:cNvPr>
          <p:cNvGrpSpPr/>
          <p:nvPr/>
        </p:nvGrpSpPr>
        <p:grpSpPr>
          <a:xfrm>
            <a:off x="6722731" y="5212003"/>
            <a:ext cx="1578252" cy="936643"/>
            <a:chOff x="7136931" y="5517021"/>
            <a:chExt cx="1578252" cy="936643"/>
          </a:xfrm>
        </p:grpSpPr>
        <p:sp>
          <p:nvSpPr>
            <p:cNvPr id="41" name="Прямоугольник: скругленные углы 40">
              <a:extLst>
                <a:ext uri="{FF2B5EF4-FFF2-40B4-BE49-F238E27FC236}">
                  <a16:creationId xmlns:a16="http://schemas.microsoft.com/office/drawing/2014/main" id="{D0B94342-0DE0-5ECD-7171-21D28E7A56AF}"/>
                </a:ext>
              </a:extLst>
            </p:cNvPr>
            <p:cNvSpPr/>
            <p:nvPr/>
          </p:nvSpPr>
          <p:spPr>
            <a:xfrm>
              <a:off x="7136931" y="5517021"/>
              <a:ext cx="1578252" cy="936643"/>
            </a:xfrm>
            <a:prstGeom prst="roundRect">
              <a:avLst>
                <a:gd name="adj" fmla="val 8446"/>
              </a:avLst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: скругленные углы 55">
              <a:extLst>
                <a:ext uri="{FF2B5EF4-FFF2-40B4-BE49-F238E27FC236}">
                  <a16:creationId xmlns:a16="http://schemas.microsoft.com/office/drawing/2014/main" id="{F6FD3E94-078F-74CE-60A5-436426964381}"/>
                </a:ext>
              </a:extLst>
            </p:cNvPr>
            <p:cNvSpPr/>
            <p:nvPr/>
          </p:nvSpPr>
          <p:spPr>
            <a:xfrm>
              <a:off x="7257853" y="5723992"/>
              <a:ext cx="395817" cy="11307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: скругленные углы 56">
              <a:extLst>
                <a:ext uri="{FF2B5EF4-FFF2-40B4-BE49-F238E27FC236}">
                  <a16:creationId xmlns:a16="http://schemas.microsoft.com/office/drawing/2014/main" id="{7622EC48-9616-B1DD-F344-9A9F36C4E8DC}"/>
                </a:ext>
              </a:extLst>
            </p:cNvPr>
            <p:cNvSpPr/>
            <p:nvPr/>
          </p:nvSpPr>
          <p:spPr>
            <a:xfrm>
              <a:off x="7257853" y="5878480"/>
              <a:ext cx="395817" cy="455111"/>
            </a:xfrm>
            <a:prstGeom prst="roundRect">
              <a:avLst>
                <a:gd name="adj" fmla="val 8111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: скругленные углы 57">
              <a:extLst>
                <a:ext uri="{FF2B5EF4-FFF2-40B4-BE49-F238E27FC236}">
                  <a16:creationId xmlns:a16="http://schemas.microsoft.com/office/drawing/2014/main" id="{B61BC7DA-FE68-D2C3-5453-96DA2C45B860}"/>
                </a:ext>
              </a:extLst>
            </p:cNvPr>
            <p:cNvSpPr/>
            <p:nvPr/>
          </p:nvSpPr>
          <p:spPr>
            <a:xfrm>
              <a:off x="7731554" y="5723992"/>
              <a:ext cx="395817" cy="11307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: скругленные углы 58">
              <a:extLst>
                <a:ext uri="{FF2B5EF4-FFF2-40B4-BE49-F238E27FC236}">
                  <a16:creationId xmlns:a16="http://schemas.microsoft.com/office/drawing/2014/main" id="{5A479F64-2E21-11FC-38EE-30472D9BC1E9}"/>
                </a:ext>
              </a:extLst>
            </p:cNvPr>
            <p:cNvSpPr/>
            <p:nvPr/>
          </p:nvSpPr>
          <p:spPr>
            <a:xfrm>
              <a:off x="7731554" y="5878480"/>
              <a:ext cx="395817" cy="455111"/>
            </a:xfrm>
            <a:prstGeom prst="roundRect">
              <a:avLst>
                <a:gd name="adj" fmla="val 8111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: скругленные углы 59">
              <a:extLst>
                <a:ext uri="{FF2B5EF4-FFF2-40B4-BE49-F238E27FC236}">
                  <a16:creationId xmlns:a16="http://schemas.microsoft.com/office/drawing/2014/main" id="{B9A72E05-BEC1-1213-350E-ECCCB53FCFF4}"/>
                </a:ext>
              </a:extLst>
            </p:cNvPr>
            <p:cNvSpPr/>
            <p:nvPr/>
          </p:nvSpPr>
          <p:spPr>
            <a:xfrm>
              <a:off x="8205255" y="5723992"/>
              <a:ext cx="395817" cy="113078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: скругленные углы 60">
              <a:extLst>
                <a:ext uri="{FF2B5EF4-FFF2-40B4-BE49-F238E27FC236}">
                  <a16:creationId xmlns:a16="http://schemas.microsoft.com/office/drawing/2014/main" id="{4CFBE20B-C6ED-2735-19A9-08112737F78F}"/>
                </a:ext>
              </a:extLst>
            </p:cNvPr>
            <p:cNvSpPr/>
            <p:nvPr/>
          </p:nvSpPr>
          <p:spPr>
            <a:xfrm>
              <a:off x="8205255" y="5878480"/>
              <a:ext cx="395817" cy="455111"/>
            </a:xfrm>
            <a:prstGeom prst="roundRect">
              <a:avLst>
                <a:gd name="adj" fmla="val 8111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62" name="Прямая соединительная линия 61">
              <a:extLst>
                <a:ext uri="{FF2B5EF4-FFF2-40B4-BE49-F238E27FC236}">
                  <a16:creationId xmlns:a16="http://schemas.microsoft.com/office/drawing/2014/main" id="{EB7F6197-D681-9542-8004-09C607213407}"/>
                </a:ext>
              </a:extLst>
            </p:cNvPr>
            <p:cNvCxnSpPr>
              <a:cxnSpLocks/>
            </p:cNvCxnSpPr>
            <p:nvPr/>
          </p:nvCxnSpPr>
          <p:spPr>
            <a:xfrm>
              <a:off x="7136931" y="5878480"/>
              <a:ext cx="1578252" cy="0"/>
            </a:xfrm>
            <a:prstGeom prst="line">
              <a:avLst/>
            </a:prstGeom>
            <a:ln w="63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id="{94BAFADD-E372-2C39-A8FC-25227FECC139}"/>
                </a:ext>
              </a:extLst>
            </p:cNvPr>
            <p:cNvCxnSpPr>
              <a:cxnSpLocks/>
            </p:cNvCxnSpPr>
            <p:nvPr/>
          </p:nvCxnSpPr>
          <p:spPr>
            <a:xfrm>
              <a:off x="7136931" y="5837070"/>
              <a:ext cx="1578252" cy="0"/>
            </a:xfrm>
            <a:prstGeom prst="line">
              <a:avLst/>
            </a:prstGeom>
            <a:ln w="63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id="{AF242EF0-4433-F2BB-89E4-6B539948346B}"/>
                </a:ext>
              </a:extLst>
            </p:cNvPr>
            <p:cNvCxnSpPr>
              <a:cxnSpLocks/>
            </p:cNvCxnSpPr>
            <p:nvPr/>
          </p:nvCxnSpPr>
          <p:spPr>
            <a:xfrm>
              <a:off x="7257853" y="5517021"/>
              <a:ext cx="0" cy="936643"/>
            </a:xfrm>
            <a:prstGeom prst="line">
              <a:avLst/>
            </a:prstGeom>
            <a:ln w="63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Прямая соединительная линия 64">
              <a:extLst>
                <a:ext uri="{FF2B5EF4-FFF2-40B4-BE49-F238E27FC236}">
                  <a16:creationId xmlns:a16="http://schemas.microsoft.com/office/drawing/2014/main" id="{6E870AD5-D6CC-81D6-2390-2ADBB6567C5B}"/>
                </a:ext>
              </a:extLst>
            </p:cNvPr>
            <p:cNvCxnSpPr>
              <a:cxnSpLocks/>
            </p:cNvCxnSpPr>
            <p:nvPr/>
          </p:nvCxnSpPr>
          <p:spPr>
            <a:xfrm>
              <a:off x="7731554" y="5517021"/>
              <a:ext cx="0" cy="936643"/>
            </a:xfrm>
            <a:prstGeom prst="line">
              <a:avLst/>
            </a:prstGeom>
            <a:ln w="63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>
              <a:extLst>
                <a:ext uri="{FF2B5EF4-FFF2-40B4-BE49-F238E27FC236}">
                  <a16:creationId xmlns:a16="http://schemas.microsoft.com/office/drawing/2014/main" id="{15751ED6-9918-D2DB-9350-2168CD148A46}"/>
                </a:ext>
              </a:extLst>
            </p:cNvPr>
            <p:cNvCxnSpPr>
              <a:cxnSpLocks/>
            </p:cNvCxnSpPr>
            <p:nvPr/>
          </p:nvCxnSpPr>
          <p:spPr>
            <a:xfrm>
              <a:off x="8205255" y="5517021"/>
              <a:ext cx="0" cy="936643"/>
            </a:xfrm>
            <a:prstGeom prst="line">
              <a:avLst/>
            </a:prstGeom>
            <a:ln w="635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Овал 74">
            <a:extLst>
              <a:ext uri="{FF2B5EF4-FFF2-40B4-BE49-F238E27FC236}">
                <a16:creationId xmlns:a16="http://schemas.microsoft.com/office/drawing/2014/main" id="{E7BA4D4F-E8AF-E5DA-D76A-3B84C84166CC}"/>
              </a:ext>
            </a:extLst>
          </p:cNvPr>
          <p:cNvSpPr/>
          <p:nvPr/>
        </p:nvSpPr>
        <p:spPr>
          <a:xfrm>
            <a:off x="4937760" y="2011412"/>
            <a:ext cx="141122" cy="1411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Овал 75">
            <a:extLst>
              <a:ext uri="{FF2B5EF4-FFF2-40B4-BE49-F238E27FC236}">
                <a16:creationId xmlns:a16="http://schemas.microsoft.com/office/drawing/2014/main" id="{99FF036D-20A0-A8D6-226B-99FB3824EA26}"/>
              </a:ext>
            </a:extLst>
          </p:cNvPr>
          <p:cNvSpPr/>
          <p:nvPr/>
        </p:nvSpPr>
        <p:spPr>
          <a:xfrm>
            <a:off x="4937760" y="2764761"/>
            <a:ext cx="141122" cy="141122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: скругленные углы 76">
            <a:extLst>
              <a:ext uri="{FF2B5EF4-FFF2-40B4-BE49-F238E27FC236}">
                <a16:creationId xmlns:a16="http://schemas.microsoft.com/office/drawing/2014/main" id="{2907CF4C-F279-D7CA-EC34-091F811B3A17}"/>
              </a:ext>
            </a:extLst>
          </p:cNvPr>
          <p:cNvSpPr/>
          <p:nvPr/>
        </p:nvSpPr>
        <p:spPr>
          <a:xfrm>
            <a:off x="442913" y="404813"/>
            <a:ext cx="4075387" cy="1014868"/>
          </a:xfrm>
          <a:prstGeom prst="roundRect">
            <a:avLst>
              <a:gd name="adj" fmla="val 1166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9B7DDAC6-ACC5-40B7-F503-50CD0FDE0A5B}"/>
              </a:ext>
            </a:extLst>
          </p:cNvPr>
          <p:cNvGrpSpPr/>
          <p:nvPr/>
        </p:nvGrpSpPr>
        <p:grpSpPr>
          <a:xfrm>
            <a:off x="6271400" y="5105400"/>
            <a:ext cx="178649" cy="178649"/>
            <a:chOff x="6271400" y="5105400"/>
            <a:chExt cx="178649" cy="178649"/>
          </a:xfrm>
        </p:grpSpPr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013E6C17-24D8-B51C-DF34-44CB1737A53D}"/>
                </a:ext>
              </a:extLst>
            </p:cNvPr>
            <p:cNvSpPr/>
            <p:nvPr/>
          </p:nvSpPr>
          <p:spPr>
            <a:xfrm>
              <a:off x="6271400" y="5105400"/>
              <a:ext cx="178649" cy="17864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1" name="Рисунок 80" descr="Закрыть со сплошной заливкой">
              <a:extLst>
                <a:ext uri="{FF2B5EF4-FFF2-40B4-BE49-F238E27FC236}">
                  <a16:creationId xmlns:a16="http://schemas.microsoft.com/office/drawing/2014/main" id="{F9294BC6-F39B-E1B2-A434-65F8BFADB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00215" y="5129644"/>
              <a:ext cx="127066" cy="127066"/>
            </a:xfrm>
            <a:prstGeom prst="rect">
              <a:avLst/>
            </a:prstGeom>
          </p:spPr>
        </p:pic>
      </p:grpSp>
      <p:grpSp>
        <p:nvGrpSpPr>
          <p:cNvPr id="88" name="Группа 87">
            <a:extLst>
              <a:ext uri="{FF2B5EF4-FFF2-40B4-BE49-F238E27FC236}">
                <a16:creationId xmlns:a16="http://schemas.microsoft.com/office/drawing/2014/main" id="{5B643E5F-3EDC-C3C4-B436-AAC801309300}"/>
              </a:ext>
            </a:extLst>
          </p:cNvPr>
          <p:cNvGrpSpPr/>
          <p:nvPr/>
        </p:nvGrpSpPr>
        <p:grpSpPr>
          <a:xfrm>
            <a:off x="8058290" y="5105400"/>
            <a:ext cx="178649" cy="178649"/>
            <a:chOff x="8058290" y="5105400"/>
            <a:chExt cx="178649" cy="178649"/>
          </a:xfrm>
        </p:grpSpPr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BFBE93DC-B345-CFDE-0FCD-B8008F9704BD}"/>
                </a:ext>
              </a:extLst>
            </p:cNvPr>
            <p:cNvSpPr/>
            <p:nvPr/>
          </p:nvSpPr>
          <p:spPr>
            <a:xfrm>
              <a:off x="8058290" y="5105400"/>
              <a:ext cx="178649" cy="1786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3" name="Рисунок 82" descr="Флажок со сплошной заливкой">
              <a:extLst>
                <a:ext uri="{FF2B5EF4-FFF2-40B4-BE49-F238E27FC236}">
                  <a16:creationId xmlns:a16="http://schemas.microsoft.com/office/drawing/2014/main" id="{62BDF2A4-311A-B63D-BA3F-60B8712EF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4081" y="5136516"/>
              <a:ext cx="127066" cy="127066"/>
            </a:xfrm>
            <a:prstGeom prst="rect">
              <a:avLst/>
            </a:prstGeom>
          </p:spPr>
        </p:pic>
      </p:grpSp>
      <p:pic>
        <p:nvPicPr>
          <p:cNvPr id="85" name="Рисунок 84" descr="Изображение выглядит как человек, одежда, стена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4C1ABB5-68C8-8829-AA57-43F35B2C15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493" y="3582947"/>
            <a:ext cx="791271" cy="759279"/>
          </a:xfrm>
          <a:prstGeom prst="rect">
            <a:avLst/>
          </a:prstGeom>
        </p:spPr>
      </p:pic>
      <p:pic>
        <p:nvPicPr>
          <p:cNvPr id="86" name="Рисунок 85" descr="Изображение выглядит как человек, одежда, стена, улыб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8A1AFBB-675F-D1BF-A0D8-C475997D6D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0080" y="3582947"/>
            <a:ext cx="1137781" cy="759279"/>
          </a:xfrm>
          <a:prstGeom prst="rect">
            <a:avLst/>
          </a:prstGeom>
        </p:spPr>
      </p:pic>
      <p:grpSp>
        <p:nvGrpSpPr>
          <p:cNvPr id="89" name="Группа 88">
            <a:extLst>
              <a:ext uri="{FF2B5EF4-FFF2-40B4-BE49-F238E27FC236}">
                <a16:creationId xmlns:a16="http://schemas.microsoft.com/office/drawing/2014/main" id="{D7E30006-DE91-7D29-1819-731D6DF59F7B}"/>
              </a:ext>
            </a:extLst>
          </p:cNvPr>
          <p:cNvGrpSpPr/>
          <p:nvPr/>
        </p:nvGrpSpPr>
        <p:grpSpPr>
          <a:xfrm>
            <a:off x="9408300" y="3505697"/>
            <a:ext cx="178649" cy="178649"/>
            <a:chOff x="6271400" y="5105400"/>
            <a:chExt cx="178649" cy="178649"/>
          </a:xfrm>
        </p:grpSpPr>
        <p:sp>
          <p:nvSpPr>
            <p:cNvPr id="90" name="Овал 89">
              <a:extLst>
                <a:ext uri="{FF2B5EF4-FFF2-40B4-BE49-F238E27FC236}">
                  <a16:creationId xmlns:a16="http://schemas.microsoft.com/office/drawing/2014/main" id="{7777EE78-0D48-CCBA-7C0C-EC0E4331193F}"/>
                </a:ext>
              </a:extLst>
            </p:cNvPr>
            <p:cNvSpPr/>
            <p:nvPr/>
          </p:nvSpPr>
          <p:spPr>
            <a:xfrm>
              <a:off x="6271400" y="5105400"/>
              <a:ext cx="178649" cy="17864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1" name="Рисунок 90" descr="Закрыть со сплошной заливкой">
              <a:extLst>
                <a:ext uri="{FF2B5EF4-FFF2-40B4-BE49-F238E27FC236}">
                  <a16:creationId xmlns:a16="http://schemas.microsoft.com/office/drawing/2014/main" id="{3C2E6B7E-EA77-8F77-2006-63766AE84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00215" y="5129644"/>
              <a:ext cx="127066" cy="127066"/>
            </a:xfrm>
            <a:prstGeom prst="rect">
              <a:avLst/>
            </a:prstGeom>
          </p:spPr>
        </p:pic>
      </p:grpSp>
      <p:grpSp>
        <p:nvGrpSpPr>
          <p:cNvPr id="92" name="Группа 91">
            <a:extLst>
              <a:ext uri="{FF2B5EF4-FFF2-40B4-BE49-F238E27FC236}">
                <a16:creationId xmlns:a16="http://schemas.microsoft.com/office/drawing/2014/main" id="{BF14415A-2C6F-8E32-356D-AE09322EC624}"/>
              </a:ext>
            </a:extLst>
          </p:cNvPr>
          <p:cNvGrpSpPr/>
          <p:nvPr/>
        </p:nvGrpSpPr>
        <p:grpSpPr>
          <a:xfrm>
            <a:off x="10776893" y="3505697"/>
            <a:ext cx="178649" cy="178649"/>
            <a:chOff x="8058290" y="5105400"/>
            <a:chExt cx="178649" cy="178649"/>
          </a:xfrm>
        </p:grpSpPr>
        <p:sp>
          <p:nvSpPr>
            <p:cNvPr id="93" name="Овал 92">
              <a:extLst>
                <a:ext uri="{FF2B5EF4-FFF2-40B4-BE49-F238E27FC236}">
                  <a16:creationId xmlns:a16="http://schemas.microsoft.com/office/drawing/2014/main" id="{3098A838-6181-7C1D-9B4E-AC201FDB5A67}"/>
                </a:ext>
              </a:extLst>
            </p:cNvPr>
            <p:cNvSpPr/>
            <p:nvPr/>
          </p:nvSpPr>
          <p:spPr>
            <a:xfrm>
              <a:off x="8058290" y="5105400"/>
              <a:ext cx="178649" cy="1786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4" name="Рисунок 93" descr="Флажок со сплошной заливкой">
              <a:extLst>
                <a:ext uri="{FF2B5EF4-FFF2-40B4-BE49-F238E27FC236}">
                  <a16:creationId xmlns:a16="http://schemas.microsoft.com/office/drawing/2014/main" id="{BF506D5D-F294-B1F1-FBEF-8508749A3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84081" y="5136516"/>
              <a:ext cx="127066" cy="127066"/>
            </a:xfrm>
            <a:prstGeom prst="rect">
              <a:avLst/>
            </a:prstGeom>
          </p:spPr>
        </p:pic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CCB1F26F-04BD-28C0-5D51-353B727FF81A}"/>
              </a:ext>
            </a:extLst>
          </p:cNvPr>
          <p:cNvSpPr txBox="1"/>
          <p:nvPr/>
        </p:nvSpPr>
        <p:spPr>
          <a:xfrm>
            <a:off x="8787688" y="4684238"/>
            <a:ext cx="30303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Выдели фото, зайди в «Формат рисунка» — «Обрезать»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F04D82AD-98D1-7AC5-9272-52F3D054EF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0091" t="65529" r="37197"/>
          <a:stretch/>
        </p:blipFill>
        <p:spPr>
          <a:xfrm>
            <a:off x="8867553" y="5323661"/>
            <a:ext cx="281110" cy="190626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222BF880-5730-7065-F9E6-DBE93DF82633}"/>
              </a:ext>
            </a:extLst>
          </p:cNvPr>
          <p:cNvSpPr txBox="1"/>
          <p:nvPr/>
        </p:nvSpPr>
        <p:spPr>
          <a:xfrm>
            <a:off x="1204556" y="496749"/>
            <a:ext cx="3863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Используй шаблон мудро!</a:t>
            </a:r>
            <a:br>
              <a:rPr lang="ru-RU" sz="1600" dirty="0">
                <a:solidFill>
                  <a:schemeClr val="bg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600" dirty="0">
                <a:solidFill>
                  <a:schemeClr val="bg1"/>
                </a:solidFill>
                <a:latin typeface="+mj-lt"/>
                <a:ea typeface="Segoe UI Black" panose="020B0A02040204020203" pitchFamily="34" charset="0"/>
                <a:cs typeface="Segoe UI" panose="020B0502040204020203" pitchFamily="34" charset="0"/>
              </a:rPr>
              <a:t>Для правильной презентации соблюдай 4 базовых правила</a:t>
            </a:r>
          </a:p>
        </p:txBody>
      </p:sp>
      <p:pic>
        <p:nvPicPr>
          <p:cNvPr id="100" name="Рисунок 99" descr="Комментарий &quot;Важно&quot; со сплошной заливкой">
            <a:extLst>
              <a:ext uri="{FF2B5EF4-FFF2-40B4-BE49-F238E27FC236}">
                <a16:creationId xmlns:a16="http://schemas.microsoft.com/office/drawing/2014/main" id="{9EDA6647-166D-3F48-7E60-0052FF2B77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7563" y="527326"/>
            <a:ext cx="473374" cy="47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456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270C0F2-6C07-1868-488C-AB1BCD8BDD77}"/>
              </a:ext>
            </a:extLst>
          </p:cNvPr>
          <p:cNvGrpSpPr/>
          <p:nvPr/>
        </p:nvGrpSpPr>
        <p:grpSpPr>
          <a:xfrm>
            <a:off x="2142484" y="2055457"/>
            <a:ext cx="7907032" cy="2747087"/>
            <a:chOff x="2142484" y="1882242"/>
            <a:chExt cx="7907032" cy="2747087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1FE22AF-B7A6-8B63-AAD3-39F8DEFB5785}"/>
                </a:ext>
              </a:extLst>
            </p:cNvPr>
            <p:cNvSpPr txBox="1"/>
            <p:nvPr/>
          </p:nvSpPr>
          <p:spPr>
            <a:xfrm>
              <a:off x="2351784" y="1882242"/>
              <a:ext cx="74884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ПРИМЕРЫ ЗАПОЛНЕНИЯ СЛАЙДОВ ШАБЛОНА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0C783F-FF9F-4E22-B7E5-8DB2F6C351EF}"/>
                </a:ext>
              </a:extLst>
            </p:cNvPr>
            <p:cNvSpPr txBox="1"/>
            <p:nvPr/>
          </p:nvSpPr>
          <p:spPr>
            <a:xfrm>
              <a:off x="2142484" y="3429000"/>
              <a:ext cx="790703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Важно удалить эти слайды, когда спикер будет пользоваться шаблоном. Это примеры, которые помогут спикеру сделать качественную презентацию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18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E2133-7282-A643-B55C-308476424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одежда, Человеческое лицо, человек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81810C6-258F-1390-E558-0D235B76C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420" y="542907"/>
            <a:ext cx="4248743" cy="57062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850052-C927-7011-BE0E-46C275EBBDEA}"/>
              </a:ext>
            </a:extLst>
          </p:cNvPr>
          <p:cNvSpPr txBox="1"/>
          <p:nvPr/>
        </p:nvSpPr>
        <p:spPr>
          <a:xfrm>
            <a:off x="313151" y="250520"/>
            <a:ext cx="5047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ВЕРНО ИЛИ НЕВЕРНО?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FAA61C-559D-CF09-7558-AE84F1BA1E38}"/>
              </a:ext>
            </a:extLst>
          </p:cNvPr>
          <p:cNvSpPr txBox="1"/>
          <p:nvPr/>
        </p:nvSpPr>
        <p:spPr>
          <a:xfrm>
            <a:off x="325677" y="3013502"/>
            <a:ext cx="545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Военная служба по призыву возникла</a:t>
            </a:r>
            <a:r>
              <a:rPr lang="en-US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в России при Петре </a:t>
            </a:r>
            <a:r>
              <a:rPr lang="en-US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I</a:t>
            </a:r>
            <a:endParaRPr lang="ru-RU" sz="2400" dirty="0">
              <a:latin typeface="Segoe UI Semibold" panose="020B0702040204020203" pitchFamily="34" charset="0"/>
              <a:ea typeface="Segoe UI Black" panose="020B0A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5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974CF-EFEA-8A51-EB31-979111C51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9A41F611-63BF-2F07-DA2E-7B457F3EAADB}"/>
              </a:ext>
            </a:extLst>
          </p:cNvPr>
          <p:cNvSpPr/>
          <p:nvPr/>
        </p:nvSpPr>
        <p:spPr>
          <a:xfrm>
            <a:off x="4443633" y="1724764"/>
            <a:ext cx="3232643" cy="3138487"/>
          </a:xfrm>
          <a:prstGeom prst="roundRect">
            <a:avLst>
              <a:gd name="adj" fmla="val 67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Изображение выглядит как кристалл, кварц, Минеральный,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62619BF-CDC9-F95A-7711-FB91B0C9F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35" y="1958460"/>
            <a:ext cx="2724530" cy="2715004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C1EE77A-445E-BFC9-68BA-CF067FE4A923}"/>
              </a:ext>
            </a:extLst>
          </p:cNvPr>
          <p:cNvSpPr/>
          <p:nvPr/>
        </p:nvSpPr>
        <p:spPr>
          <a:xfrm>
            <a:off x="442913" y="1724764"/>
            <a:ext cx="3232643" cy="3138487"/>
          </a:xfrm>
          <a:prstGeom prst="roundRect">
            <a:avLst>
              <a:gd name="adj" fmla="val 67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Минеральный, кварц, Химическое вещество, кристал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A639F8-8B7C-0152-A170-AE4CE17C2D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20" y="1895850"/>
            <a:ext cx="3505689" cy="27150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5F8113-B18C-F7C7-6870-DCCC100CB964}"/>
              </a:ext>
            </a:extLst>
          </p:cNvPr>
          <p:cNvSpPr txBox="1"/>
          <p:nvPr/>
        </p:nvSpPr>
        <p:spPr>
          <a:xfrm>
            <a:off x="313151" y="250520"/>
            <a:ext cx="6651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БАЙКАЛ — КЛАДОВАЯ ПОЛЕЗНЫХ ИСКОПАЕМЫХ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13A978-F3A1-318A-099F-4E8926A65889}"/>
              </a:ext>
            </a:extLst>
          </p:cNvPr>
          <p:cNvSpPr txBox="1"/>
          <p:nvPr/>
        </p:nvSpPr>
        <p:spPr>
          <a:xfrm>
            <a:off x="325677" y="5131966"/>
            <a:ext cx="3721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Золото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02AF9-48C2-7B59-1FB2-F7EA323405BB}"/>
              </a:ext>
            </a:extLst>
          </p:cNvPr>
          <p:cNvSpPr txBox="1"/>
          <p:nvPr/>
        </p:nvSpPr>
        <p:spPr>
          <a:xfrm>
            <a:off x="4354820" y="5131966"/>
            <a:ext cx="3721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Гранат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E57874-9E3B-2BC4-987A-3C3FB0315B35}"/>
              </a:ext>
            </a:extLst>
          </p:cNvPr>
          <p:cNvSpPr txBox="1"/>
          <p:nvPr/>
        </p:nvSpPr>
        <p:spPr>
          <a:xfrm>
            <a:off x="8356671" y="5131966"/>
            <a:ext cx="3721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Минералы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9C6CB-A243-B037-3A63-BF2F76B59454}"/>
              </a:ext>
            </a:extLst>
          </p:cNvPr>
          <p:cNvSpPr txBox="1"/>
          <p:nvPr/>
        </p:nvSpPr>
        <p:spPr>
          <a:xfrm>
            <a:off x="8356672" y="5560561"/>
            <a:ext cx="3618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Апатит, диопсид, нефрит, графит, лазурит, молибденит  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DA60270-5E48-FDDD-04A5-05090B5EF717}"/>
              </a:ext>
            </a:extLst>
          </p:cNvPr>
          <p:cNvSpPr/>
          <p:nvPr/>
        </p:nvSpPr>
        <p:spPr>
          <a:xfrm>
            <a:off x="8444353" y="1724764"/>
            <a:ext cx="3232643" cy="3138487"/>
          </a:xfrm>
          <a:prstGeom prst="roundRect">
            <a:avLst>
              <a:gd name="adj" fmla="val 67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Изображение выглядит как Минеральный, кристалл, кварц, Драгоценный камен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79F18C-A02A-E3A1-4C82-745F02A932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224" y="2123893"/>
            <a:ext cx="2676899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1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8C305-4471-6C9D-F79C-0C4CDFD45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EEBC15E-BCFE-15F6-7AE7-39E358A4DFD8}"/>
              </a:ext>
            </a:extLst>
          </p:cNvPr>
          <p:cNvSpPr txBox="1"/>
          <p:nvPr/>
        </p:nvSpPr>
        <p:spPr>
          <a:xfrm>
            <a:off x="6573978" y="250520"/>
            <a:ext cx="43447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ЭКОЛОГИЧНЫЙ ОБРАЗ ЖИЗНИ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F74C47-56E5-36D3-84EE-57F3384CC375}"/>
              </a:ext>
            </a:extLst>
          </p:cNvPr>
          <p:cNvSpPr txBox="1"/>
          <p:nvPr/>
        </p:nvSpPr>
        <p:spPr>
          <a:xfrm>
            <a:off x="6586504" y="2555889"/>
            <a:ext cx="545299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Откажитесь  от покупки ненужного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Сократите количество потребляемых товаров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Используйте повторно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Сдавайте  на переработку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Почините </a:t>
            </a:r>
          </a:p>
        </p:txBody>
      </p:sp>
      <p:pic>
        <p:nvPicPr>
          <p:cNvPr id="3" name="Рисунок 2" descr="Изображение выглядит как человек, одежда, улыбка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CB8AFC-2077-580F-0D10-C827F5E06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13" y="404390"/>
            <a:ext cx="5649113" cy="604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37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1AC89-9EB0-D75B-2731-BA639077B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8B09104-EDAB-3D72-2015-BF80A22A1FE3}"/>
              </a:ext>
            </a:extLst>
          </p:cNvPr>
          <p:cNvCxnSpPr/>
          <p:nvPr/>
        </p:nvCxnSpPr>
        <p:spPr>
          <a:xfrm>
            <a:off x="1714500" y="3174310"/>
            <a:ext cx="95758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BE614BE-2DBE-4638-57DE-29C73DA64B13}"/>
              </a:ext>
            </a:extLst>
          </p:cNvPr>
          <p:cNvSpPr txBox="1"/>
          <p:nvPr/>
        </p:nvSpPr>
        <p:spPr>
          <a:xfrm>
            <a:off x="363951" y="288620"/>
            <a:ext cx="74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ДЕНЬ ЗАЩИТНИКА ОТЕЧЕСТВА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419061-E66F-C5EC-0F61-37C520C909CC}"/>
              </a:ext>
            </a:extLst>
          </p:cNvPr>
          <p:cNvSpPr txBox="1"/>
          <p:nvPr/>
        </p:nvSpPr>
        <p:spPr>
          <a:xfrm>
            <a:off x="325678" y="3711023"/>
            <a:ext cx="2455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День Красной армии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948070E-E05D-249C-C067-42B5A6703B0D}"/>
              </a:ext>
            </a:extLst>
          </p:cNvPr>
          <p:cNvSpPr/>
          <p:nvPr/>
        </p:nvSpPr>
        <p:spPr>
          <a:xfrm>
            <a:off x="442913" y="287020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1922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797DE046-577A-7B8A-A282-347B86C8A4B7}"/>
              </a:ext>
            </a:extLst>
          </p:cNvPr>
          <p:cNvSpPr/>
          <p:nvPr/>
        </p:nvSpPr>
        <p:spPr>
          <a:xfrm>
            <a:off x="3497477" y="287020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1946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880A30A-2508-8CBE-1CA5-94BE5618D0F0}"/>
              </a:ext>
            </a:extLst>
          </p:cNvPr>
          <p:cNvSpPr/>
          <p:nvPr/>
        </p:nvSpPr>
        <p:spPr>
          <a:xfrm>
            <a:off x="6552041" y="287020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1949-1992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6110D07-377A-ED7B-4389-A33963D6D367}"/>
              </a:ext>
            </a:extLst>
          </p:cNvPr>
          <p:cNvSpPr/>
          <p:nvPr/>
        </p:nvSpPr>
        <p:spPr>
          <a:xfrm>
            <a:off x="9606604" y="287020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13 марта 1995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390A53-9196-02A2-167D-FC973D73C38F}"/>
              </a:ext>
            </a:extLst>
          </p:cNvPr>
          <p:cNvSpPr txBox="1"/>
          <p:nvPr/>
        </p:nvSpPr>
        <p:spPr>
          <a:xfrm>
            <a:off x="3497477" y="3711022"/>
            <a:ext cx="2687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День Советской армии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A07BA9-2BDA-1340-9D00-12DD29353D7C}"/>
              </a:ext>
            </a:extLst>
          </p:cNvPr>
          <p:cNvSpPr txBox="1"/>
          <p:nvPr/>
        </p:nvSpPr>
        <p:spPr>
          <a:xfrm>
            <a:off x="6511899" y="3711023"/>
            <a:ext cx="29115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День Советской армии и Военно-морского флота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8FA15D-D405-8CC8-E765-1238585B73E8}"/>
              </a:ext>
            </a:extLst>
          </p:cNvPr>
          <p:cNvSpPr txBox="1"/>
          <p:nvPr/>
        </p:nvSpPr>
        <p:spPr>
          <a:xfrm>
            <a:off x="9526321" y="3711023"/>
            <a:ext cx="3014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День защитника Отечества</a:t>
            </a:r>
          </a:p>
        </p:txBody>
      </p:sp>
    </p:spTree>
    <p:extLst>
      <p:ext uri="{BB962C8B-B14F-4D97-AF65-F5344CB8AC3E}">
        <p14:creationId xmlns:p14="http://schemas.microsoft.com/office/powerpoint/2010/main" val="331353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270C0F2-6C07-1868-488C-AB1BCD8BDD77}"/>
              </a:ext>
            </a:extLst>
          </p:cNvPr>
          <p:cNvGrpSpPr/>
          <p:nvPr/>
        </p:nvGrpSpPr>
        <p:grpSpPr>
          <a:xfrm>
            <a:off x="2142484" y="2055457"/>
            <a:ext cx="7907032" cy="3670416"/>
            <a:chOff x="2142484" y="1882242"/>
            <a:chExt cx="7907032" cy="367041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1FE22AF-B7A6-8B63-AAD3-39F8DEFB5785}"/>
                </a:ext>
              </a:extLst>
            </p:cNvPr>
            <p:cNvSpPr txBox="1"/>
            <p:nvPr/>
          </p:nvSpPr>
          <p:spPr>
            <a:xfrm>
              <a:off x="2351784" y="1882242"/>
              <a:ext cx="748843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solidFill>
                    <a:schemeClr val="bg1"/>
                  </a:solidFill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СО СЛЕДУЮЩЕГО СЛАЙДА</a:t>
              </a:r>
            </a:p>
            <a:p>
              <a:pPr algn="ctr"/>
              <a:r>
                <a:rPr lang="ru-RU" sz="4400" dirty="0">
                  <a:solidFill>
                    <a:schemeClr val="bg1"/>
                  </a:solidFill>
                  <a:latin typeface="Segoe UI Semibold" panose="020B0702040204020203" pitchFamily="34" charset="0"/>
                  <a:ea typeface="Segoe UI Black" panose="020B0A02040204020203" pitchFamily="34" charset="0"/>
                  <a:cs typeface="Segoe UI Semibold" panose="020B0702040204020203" pitchFamily="34" charset="0"/>
                </a:rPr>
                <a:t>НАЧИНАЕТСЯ ШАБЛОН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0C783F-FF9F-4E22-B7E5-8DB2F6C351EF}"/>
                </a:ext>
              </a:extLst>
            </p:cNvPr>
            <p:cNvSpPr txBox="1"/>
            <p:nvPr/>
          </p:nvSpPr>
          <p:spPr>
            <a:xfrm>
              <a:off x="2142484" y="3429000"/>
              <a:ext cx="7907032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dirty="0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Оставьте и заполните только те слайды, которые вам подходят. Копируйте каждый слайд столько раз, сколько он вам понадобится.</a:t>
              </a:r>
            </a:p>
            <a:p>
              <a:pPr algn="ctr"/>
              <a:endParaRPr lang="ru-RU" sz="2400" dirty="0">
                <a:solidFill>
                  <a:schemeClr val="bg1"/>
                </a:solidFill>
                <a:ea typeface="Segoe UI Black" panose="020B0A02040204020203" pitchFamily="34" charset="0"/>
                <a:cs typeface="Segoe UI Semibold" panose="020B0702040204020203" pitchFamily="34" charset="0"/>
              </a:endParaRPr>
            </a:p>
            <a:p>
              <a:pPr algn="ctr"/>
              <a:r>
                <a:rPr lang="ru-RU" sz="1600" dirty="0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Если у вас возникнут вопросы по заполнению шаблона — </a:t>
              </a:r>
              <a:endParaRPr lang="en-US" sz="1600" dirty="0">
                <a:solidFill>
                  <a:schemeClr val="bg1"/>
                </a:solidFill>
                <a:ea typeface="Segoe UI Black" panose="020B0A02040204020203" pitchFamily="34" charset="0"/>
                <a:cs typeface="Segoe UI Semibold" panose="020B0702040204020203" pitchFamily="34" charset="0"/>
              </a:endParaRPr>
            </a:p>
            <a:p>
              <a:pPr algn="ctr"/>
              <a:r>
                <a:rPr lang="ru-RU" sz="1600" dirty="0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напишите нам в </a:t>
              </a:r>
              <a:r>
                <a:rPr lang="ru-RU" sz="1600" dirty="0" err="1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Телеграм</a:t>
              </a:r>
              <a:r>
                <a:rPr lang="en-US" sz="1600" dirty="0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:</a:t>
              </a:r>
              <a:r>
                <a:rPr lang="ru-RU" sz="1600" dirty="0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 </a:t>
              </a:r>
              <a:r>
                <a:rPr lang="en-US" sz="1600" dirty="0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@</a:t>
              </a:r>
              <a:r>
                <a:rPr lang="en-US" sz="1600" dirty="0" err="1">
                  <a:solidFill>
                    <a:schemeClr val="bg1"/>
                  </a:solidFill>
                  <a:ea typeface="Segoe UI Black" panose="020B0A02040204020203" pitchFamily="34" charset="0"/>
                  <a:cs typeface="Segoe UI Semibold" panose="020B0702040204020203" pitchFamily="34" charset="0"/>
                </a:rPr>
                <a:t>Znanielecture</a:t>
              </a:r>
              <a:endParaRPr lang="ru-RU" sz="1600" dirty="0">
                <a:solidFill>
                  <a:schemeClr val="bg1"/>
                </a:solidFill>
                <a:ea typeface="Segoe UI Black" panose="020B0A02040204020203" pitchFamily="34" charset="0"/>
                <a:cs typeface="Segoe UI Semibold" panose="020B07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8646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синий, Цвет электрик, Цвет Majorelle blue, вода&#10;&#10;Автоматически созданное описание">
            <a:extLst>
              <a:ext uri="{FF2B5EF4-FFF2-40B4-BE49-F238E27FC236}">
                <a16:creationId xmlns:a16="http://schemas.microsoft.com/office/drawing/2014/main" id="{CA4F31E6-B2CB-54BF-7C5A-64E79CA4E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035" b="11806"/>
          <a:stretch/>
        </p:blipFill>
        <p:spPr>
          <a:xfrm>
            <a:off x="6712085" y="404813"/>
            <a:ext cx="5037003" cy="6048375"/>
          </a:xfrm>
          <a:prstGeom prst="roundRect">
            <a:avLst>
              <a:gd name="adj" fmla="val 4312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40336E-398F-D4A7-A4D4-A99D138B7930}"/>
              </a:ext>
            </a:extLst>
          </p:cNvPr>
          <p:cNvSpPr txBox="1"/>
          <p:nvPr/>
        </p:nvSpPr>
        <p:spPr>
          <a:xfrm>
            <a:off x="313150" y="1806944"/>
            <a:ext cx="62238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НАЗВАНИЕ ЛЕКЦИИ В ДВЕ ИЛИ ТРИ СТРОКИ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2820A5-7667-6DCF-7405-71902BD025FB}"/>
              </a:ext>
            </a:extLst>
          </p:cNvPr>
          <p:cNvSpPr txBox="1"/>
          <p:nvPr/>
        </p:nvSpPr>
        <p:spPr>
          <a:xfrm>
            <a:off x="354013" y="5413381"/>
            <a:ext cx="340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Semibold" panose="020B0702040204020203" pitchFamily="34" charset="0"/>
                <a:ea typeface="Favorit Pro Medium" panose="02000006030000020004" pitchFamily="50" charset="0"/>
                <a:cs typeface="Segoe UI Semibold" panose="020B0702040204020203" pitchFamily="34" charset="0"/>
              </a:rPr>
              <a:t>ФИО лектора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2A983A-D989-6DBC-49B3-A2C0B9007295}"/>
              </a:ext>
            </a:extLst>
          </p:cNvPr>
          <p:cNvSpPr txBox="1"/>
          <p:nvPr/>
        </p:nvSpPr>
        <p:spPr>
          <a:xfrm>
            <a:off x="354013" y="5849007"/>
            <a:ext cx="2639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latin typeface="Segoe UI" panose="020B0502040204020203" pitchFamily="34" charset="0"/>
                <a:ea typeface="Favorit Pro Medium" panose="02000006030000020004" pitchFamily="50" charset="0"/>
                <a:cs typeface="Segoe UI" panose="020B0502040204020203" pitchFamily="34" charset="0"/>
              </a:rPr>
              <a:t>Тут регалии, звания и другое описание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" panose="020B0502040204020203" pitchFamily="34" charset="0"/>
              <a:ea typeface="Favorit Pro Medium" panose="02000006030000020004" pitchFamily="50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2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2836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вода, капля, жидкость, Пузырь из жидкости&#10;&#10;Автоматически созданное описание">
            <a:extLst>
              <a:ext uri="{FF2B5EF4-FFF2-40B4-BE49-F238E27FC236}">
                <a16:creationId xmlns:a16="http://schemas.microsoft.com/office/drawing/2014/main" id="{84021661-59DE-A279-20CC-CFC3D7854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55" b="10355"/>
          <a:stretch/>
        </p:blipFill>
        <p:spPr>
          <a:xfrm>
            <a:off x="6413327" y="766829"/>
            <a:ext cx="4476661" cy="5324342"/>
          </a:xfrm>
          <a:prstGeom prst="roundRect">
            <a:avLst>
              <a:gd name="adj" fmla="val 5319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91EC4D-4612-E042-C7A5-BB3A907531AA}"/>
              </a:ext>
            </a:extLst>
          </p:cNvPr>
          <p:cNvSpPr txBox="1"/>
          <p:nvPr/>
        </p:nvSpPr>
        <p:spPr>
          <a:xfrm>
            <a:off x="313151" y="250520"/>
            <a:ext cx="50479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ЗАГОЛОВОК В ДВЕ СТРОКИ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AD69F8-8412-8430-E650-2A66E277EE35}"/>
              </a:ext>
            </a:extLst>
          </p:cNvPr>
          <p:cNvSpPr txBox="1"/>
          <p:nvPr/>
        </p:nvSpPr>
        <p:spPr>
          <a:xfrm>
            <a:off x="325677" y="2367418"/>
            <a:ext cx="545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подзаголовок, который описывает самую суть текста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2D7D95-8AFB-7B56-A88C-12030A409CA6}"/>
              </a:ext>
            </a:extLst>
          </p:cNvPr>
          <p:cNvSpPr txBox="1"/>
          <p:nvPr/>
        </p:nvSpPr>
        <p:spPr>
          <a:xfrm>
            <a:off x="325677" y="3244087"/>
            <a:ext cx="50354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пояснение. В тексте только самая важная информация, остальное можно проговорить устно. Убираем лишние слова, стараемся писать кратко, ёмко и понятно</a:t>
            </a:r>
          </a:p>
        </p:txBody>
      </p:sp>
    </p:spTree>
    <p:extLst>
      <p:ext uri="{BB962C8B-B14F-4D97-AF65-F5344CB8AC3E}">
        <p14:creationId xmlns:p14="http://schemas.microsoft.com/office/powerpoint/2010/main" val="3445715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CD936-78BE-418E-09A9-0A1C1B415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Модный аксессуар, круг, Ювелирные изделия, стекло&#10;&#10;Автоматически созданное описание">
            <a:extLst>
              <a:ext uri="{FF2B5EF4-FFF2-40B4-BE49-F238E27FC236}">
                <a16:creationId xmlns:a16="http://schemas.microsoft.com/office/drawing/2014/main" id="{AE8A4446-1B46-B5C1-D056-17A02B547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54"/>
          <a:stretch/>
        </p:blipFill>
        <p:spPr>
          <a:xfrm>
            <a:off x="442912" y="404814"/>
            <a:ext cx="5085421" cy="6048374"/>
          </a:xfrm>
          <a:prstGeom prst="roundRect">
            <a:avLst>
              <a:gd name="adj" fmla="val 5319"/>
            </a:avLst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EF10E7-41A9-F986-A7A9-AE5D20BADFB6}"/>
              </a:ext>
            </a:extLst>
          </p:cNvPr>
          <p:cNvSpPr txBox="1"/>
          <p:nvPr/>
        </p:nvSpPr>
        <p:spPr>
          <a:xfrm>
            <a:off x="5951678" y="250520"/>
            <a:ext cx="50479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ЗАГОЛОВОК В ДВЕ СТРОКИ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97F857-FD26-943C-4511-F76EBF8F771B}"/>
              </a:ext>
            </a:extLst>
          </p:cNvPr>
          <p:cNvSpPr txBox="1"/>
          <p:nvPr/>
        </p:nvSpPr>
        <p:spPr>
          <a:xfrm>
            <a:off x="5964204" y="2367418"/>
            <a:ext cx="5452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подзаголовок, который описывает самую суть текста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E36C9D-AABA-23D6-C4B9-E5BF715F57CB}"/>
              </a:ext>
            </a:extLst>
          </p:cNvPr>
          <p:cNvSpPr txBox="1"/>
          <p:nvPr/>
        </p:nvSpPr>
        <p:spPr>
          <a:xfrm>
            <a:off x="5964204" y="3244087"/>
            <a:ext cx="50354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пояснение. В тексте только самая важная информация, остальное можно проговорить устно. Убираем лишние слова, стараемся писать кратко, ёмко и понятно</a:t>
            </a:r>
          </a:p>
        </p:txBody>
      </p:sp>
    </p:spTree>
    <p:extLst>
      <p:ext uri="{BB962C8B-B14F-4D97-AF65-F5344CB8AC3E}">
        <p14:creationId xmlns:p14="http://schemas.microsoft.com/office/powerpoint/2010/main" val="669607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9A3B3-D1D6-F44B-2CFC-3C8EC67A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7648162-BA4E-9FF8-E55A-8219FC777423}"/>
              </a:ext>
            </a:extLst>
          </p:cNvPr>
          <p:cNvSpPr txBox="1"/>
          <p:nvPr/>
        </p:nvSpPr>
        <p:spPr>
          <a:xfrm>
            <a:off x="313151" y="250520"/>
            <a:ext cx="74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ЗАГОЛОВОК В ОДНУ ИЛИ ДВЕ СТРОКИ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70BBF5-5BAD-8588-80B9-0F57B86F0961}"/>
              </a:ext>
            </a:extLst>
          </p:cNvPr>
          <p:cNvSpPr txBox="1"/>
          <p:nvPr/>
        </p:nvSpPr>
        <p:spPr>
          <a:xfrm>
            <a:off x="325677" y="4956601"/>
            <a:ext cx="3721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E6980A-954B-C727-B4CB-12D341893A7A}"/>
              </a:ext>
            </a:extLst>
          </p:cNvPr>
          <p:cNvSpPr txBox="1"/>
          <p:nvPr/>
        </p:nvSpPr>
        <p:spPr>
          <a:xfrm>
            <a:off x="325678" y="5848659"/>
            <a:ext cx="340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543698-38B6-CC92-CDEC-7DD11CB9F259}"/>
              </a:ext>
            </a:extLst>
          </p:cNvPr>
          <p:cNvSpPr txBox="1"/>
          <p:nvPr/>
        </p:nvSpPr>
        <p:spPr>
          <a:xfrm>
            <a:off x="4317242" y="4956601"/>
            <a:ext cx="3721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53B112-A306-814F-00B2-83C53DD87CC3}"/>
              </a:ext>
            </a:extLst>
          </p:cNvPr>
          <p:cNvSpPr txBox="1"/>
          <p:nvPr/>
        </p:nvSpPr>
        <p:spPr>
          <a:xfrm>
            <a:off x="4317242" y="5848659"/>
            <a:ext cx="340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7464B0-3631-CAE1-9C98-67BC2DAB731F}"/>
              </a:ext>
            </a:extLst>
          </p:cNvPr>
          <p:cNvSpPr txBox="1"/>
          <p:nvPr/>
        </p:nvSpPr>
        <p:spPr>
          <a:xfrm>
            <a:off x="8356671" y="4956601"/>
            <a:ext cx="3721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C8992B-7E06-8BC7-B12C-E12585DFB0E0}"/>
              </a:ext>
            </a:extLst>
          </p:cNvPr>
          <p:cNvSpPr txBox="1"/>
          <p:nvPr/>
        </p:nvSpPr>
        <p:spPr>
          <a:xfrm>
            <a:off x="8356672" y="5848659"/>
            <a:ext cx="340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</a:t>
            </a:r>
          </a:p>
        </p:txBody>
      </p:sp>
      <p:pic>
        <p:nvPicPr>
          <p:cNvPr id="9" name="Рисунок 8" descr="Изображение выглядит как Модный аксессуар, круг, Ювелирные изделия, стекло&#10;&#10;Автоматически созданное описание">
            <a:extLst>
              <a:ext uri="{FF2B5EF4-FFF2-40B4-BE49-F238E27FC236}">
                <a16:creationId xmlns:a16="http://schemas.microsoft.com/office/drawing/2014/main" id="{7EF6CB4F-84E5-200B-7F77-07057A837E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1" r="38454" b="7961"/>
          <a:stretch/>
        </p:blipFill>
        <p:spPr>
          <a:xfrm>
            <a:off x="442913" y="1549399"/>
            <a:ext cx="3138487" cy="3138487"/>
          </a:xfrm>
          <a:prstGeom prst="roundRect">
            <a:avLst>
              <a:gd name="adj" fmla="val 5319"/>
            </a:avLst>
          </a:prstGeom>
        </p:spPr>
      </p:pic>
      <p:pic>
        <p:nvPicPr>
          <p:cNvPr id="13" name="Рисунок 12" descr="Изображение выглядит как Модный аксессуар, круг, Ювелирные изделия, стекло&#10;&#10;Автоматически созданное описание">
            <a:extLst>
              <a:ext uri="{FF2B5EF4-FFF2-40B4-BE49-F238E27FC236}">
                <a16:creationId xmlns:a16="http://schemas.microsoft.com/office/drawing/2014/main" id="{D807AE14-C320-8694-AD1C-8CA45E7281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1" r="38454" b="7961"/>
          <a:stretch/>
        </p:blipFill>
        <p:spPr>
          <a:xfrm>
            <a:off x="4456942" y="1549399"/>
            <a:ext cx="3138487" cy="3138487"/>
          </a:xfrm>
          <a:prstGeom prst="roundRect">
            <a:avLst>
              <a:gd name="adj" fmla="val 5319"/>
            </a:avLst>
          </a:prstGeom>
        </p:spPr>
      </p:pic>
      <p:pic>
        <p:nvPicPr>
          <p:cNvPr id="14" name="Рисунок 13" descr="Изображение выглядит как Модный аксессуар, круг, Ювелирные изделия, стекло&#10;&#10;Автоматически созданное описание">
            <a:extLst>
              <a:ext uri="{FF2B5EF4-FFF2-40B4-BE49-F238E27FC236}">
                <a16:creationId xmlns:a16="http://schemas.microsoft.com/office/drawing/2014/main" id="{E5006E71-BD12-EE41-EB4F-E1FB1B7FB61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1" r="38454" b="7961"/>
          <a:stretch/>
        </p:blipFill>
        <p:spPr>
          <a:xfrm>
            <a:off x="8470971" y="1549399"/>
            <a:ext cx="3138487" cy="3138487"/>
          </a:xfrm>
          <a:prstGeom prst="roundRect">
            <a:avLst>
              <a:gd name="adj" fmla="val 5319"/>
            </a:avLst>
          </a:prstGeom>
        </p:spPr>
      </p:pic>
    </p:spTree>
    <p:extLst>
      <p:ext uri="{BB962C8B-B14F-4D97-AF65-F5344CB8AC3E}">
        <p14:creationId xmlns:p14="http://schemas.microsoft.com/office/powerpoint/2010/main" val="2335997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A96511-D9B4-787E-FBD4-F714A0C0722C}"/>
              </a:ext>
            </a:extLst>
          </p:cNvPr>
          <p:cNvSpPr txBox="1"/>
          <p:nvPr/>
        </p:nvSpPr>
        <p:spPr>
          <a:xfrm>
            <a:off x="313151" y="2244420"/>
            <a:ext cx="7488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ЗАГОЛОВОК</a:t>
            </a:r>
            <a:br>
              <a:rPr lang="ru-RU" sz="44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</a:br>
            <a:r>
              <a:rPr lang="ru-RU" sz="44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В ОДНУ ИЛИ ДВЕ СТРОКИ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9824A9-2DC8-4675-7F80-870454F9610C}"/>
              </a:ext>
            </a:extLst>
          </p:cNvPr>
          <p:cNvSpPr txBox="1"/>
          <p:nvPr/>
        </p:nvSpPr>
        <p:spPr>
          <a:xfrm>
            <a:off x="325677" y="3690970"/>
            <a:ext cx="5884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Пояснение к нему. Важно раскрыть суть заголовка или раздела, который идет дальше по содержанию</a:t>
            </a:r>
          </a:p>
        </p:txBody>
      </p:sp>
    </p:spTree>
    <p:extLst>
      <p:ext uri="{BB962C8B-B14F-4D97-AF65-F5344CB8AC3E}">
        <p14:creationId xmlns:p14="http://schemas.microsoft.com/office/powerpoint/2010/main" val="1772668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D7611-BCA9-5D9C-D32F-E263687D6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Красочность, Пузырь из жидкости, вода, капля&#10;&#10;Автоматически созданное описание">
            <a:extLst>
              <a:ext uri="{FF2B5EF4-FFF2-40B4-BE49-F238E27FC236}">
                <a16:creationId xmlns:a16="http://schemas.microsoft.com/office/drawing/2014/main" id="{646999EF-2400-58C8-807C-5416A066EB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96" b="36615"/>
          <a:stretch/>
        </p:blipFill>
        <p:spPr>
          <a:xfrm>
            <a:off x="442913" y="3429000"/>
            <a:ext cx="11315700" cy="3024188"/>
          </a:xfrm>
          <a:prstGeom prst="roundRect">
            <a:avLst>
              <a:gd name="adj" fmla="val 5328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FB54B0-9B39-2968-33A2-C2277AA908CB}"/>
              </a:ext>
            </a:extLst>
          </p:cNvPr>
          <p:cNvSpPr txBox="1"/>
          <p:nvPr/>
        </p:nvSpPr>
        <p:spPr>
          <a:xfrm>
            <a:off x="2351784" y="225120"/>
            <a:ext cx="7488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ЗАГОЛОВОК</a:t>
            </a:r>
            <a:br>
              <a:rPr lang="ru-RU" sz="44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</a:br>
            <a:r>
              <a:rPr lang="ru-RU" sz="44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В ОДНУ ИЛИ ДВЕ СТРОКИ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F11933-CED3-64FA-9DF5-55CED8C8EC96}"/>
              </a:ext>
            </a:extLst>
          </p:cNvPr>
          <p:cNvSpPr txBox="1"/>
          <p:nvPr/>
        </p:nvSpPr>
        <p:spPr>
          <a:xfrm>
            <a:off x="3153689" y="1824070"/>
            <a:ext cx="58846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Пояснение к нему. Важно раскрыть суть заголовка или раздела, который идет дальше по содержанию</a:t>
            </a:r>
          </a:p>
        </p:txBody>
      </p:sp>
    </p:spTree>
    <p:extLst>
      <p:ext uri="{BB962C8B-B14F-4D97-AF65-F5344CB8AC3E}">
        <p14:creationId xmlns:p14="http://schemas.microsoft.com/office/powerpoint/2010/main" val="234389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AE9FB-E505-39FF-E601-61362833E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7715FD4-8BAE-0CBE-1B55-282B71C69593}"/>
              </a:ext>
            </a:extLst>
          </p:cNvPr>
          <p:cNvSpPr/>
          <p:nvPr/>
        </p:nvSpPr>
        <p:spPr>
          <a:xfrm>
            <a:off x="442913" y="2105560"/>
            <a:ext cx="3708000" cy="3599998"/>
          </a:xfrm>
          <a:prstGeom prst="roundRect">
            <a:avLst>
              <a:gd name="adj" fmla="val 67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B95C4E5-F051-AC8E-AAEF-F9E3F62ECF8E}"/>
              </a:ext>
            </a:extLst>
          </p:cNvPr>
          <p:cNvSpPr/>
          <p:nvPr/>
        </p:nvSpPr>
        <p:spPr>
          <a:xfrm>
            <a:off x="4233868" y="2105560"/>
            <a:ext cx="3708000" cy="3599998"/>
          </a:xfrm>
          <a:prstGeom prst="roundRect">
            <a:avLst>
              <a:gd name="adj" fmla="val 608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5E130482-6D7F-8F34-81C5-E26C6669EC4C}"/>
              </a:ext>
            </a:extLst>
          </p:cNvPr>
          <p:cNvSpPr/>
          <p:nvPr/>
        </p:nvSpPr>
        <p:spPr>
          <a:xfrm>
            <a:off x="8024823" y="2105560"/>
            <a:ext cx="3708000" cy="3599998"/>
          </a:xfrm>
          <a:prstGeom prst="roundRect">
            <a:avLst>
              <a:gd name="adj" fmla="val 5025"/>
            </a:avLst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259592-2857-E259-0A20-426E677CFCC1}"/>
              </a:ext>
            </a:extLst>
          </p:cNvPr>
          <p:cNvSpPr txBox="1"/>
          <p:nvPr/>
        </p:nvSpPr>
        <p:spPr>
          <a:xfrm>
            <a:off x="313151" y="250520"/>
            <a:ext cx="74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ЗАГОЛОВОК В ОДНУ ИЛИ ДВЕ СТРОКИ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4C121F-BF6B-89D9-6779-599C322A2822}"/>
              </a:ext>
            </a:extLst>
          </p:cNvPr>
          <p:cNvSpPr txBox="1"/>
          <p:nvPr/>
        </p:nvSpPr>
        <p:spPr>
          <a:xfrm>
            <a:off x="625860" y="3013501"/>
            <a:ext cx="3721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CF59F8-4FF0-5415-490E-B872086197F8}"/>
              </a:ext>
            </a:extLst>
          </p:cNvPr>
          <p:cNvSpPr txBox="1"/>
          <p:nvPr/>
        </p:nvSpPr>
        <p:spPr>
          <a:xfrm>
            <a:off x="625861" y="3905559"/>
            <a:ext cx="34097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пояснение. В тексте только самая важная информация, остальное можно проговорить устно.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AE6FDC2-CD85-B427-85EE-6A2896CE1FAE}"/>
              </a:ext>
            </a:extLst>
          </p:cNvPr>
          <p:cNvSpPr txBox="1"/>
          <p:nvPr/>
        </p:nvSpPr>
        <p:spPr>
          <a:xfrm>
            <a:off x="4435789" y="3013501"/>
            <a:ext cx="3721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ACCF6D-2E42-4595-CCE2-1D76F10FF17C}"/>
              </a:ext>
            </a:extLst>
          </p:cNvPr>
          <p:cNvSpPr txBox="1"/>
          <p:nvPr/>
        </p:nvSpPr>
        <p:spPr>
          <a:xfrm>
            <a:off x="4435790" y="3905559"/>
            <a:ext cx="34097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пояснение. В тексте только самая важная информация, остальное можно проговорить устно.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9655AC-9EF0-9DA8-5ADC-927ECA4201F6}"/>
              </a:ext>
            </a:extLst>
          </p:cNvPr>
          <p:cNvSpPr txBox="1"/>
          <p:nvPr/>
        </p:nvSpPr>
        <p:spPr>
          <a:xfrm>
            <a:off x="8191571" y="3013501"/>
            <a:ext cx="3721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B45E6F-4048-7467-80D8-A01F5E422DC6}"/>
              </a:ext>
            </a:extLst>
          </p:cNvPr>
          <p:cNvSpPr txBox="1"/>
          <p:nvPr/>
        </p:nvSpPr>
        <p:spPr>
          <a:xfrm>
            <a:off x="8191572" y="3905559"/>
            <a:ext cx="34097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текст, пояснение. В тексте только самая важная информация, остальное можно проговорить устно. </a:t>
            </a:r>
          </a:p>
        </p:txBody>
      </p:sp>
      <p:pic>
        <p:nvPicPr>
          <p:cNvPr id="16" name="Рисунок 15" descr="Кубок со сплошной заливкой">
            <a:extLst>
              <a:ext uri="{FF2B5EF4-FFF2-40B4-BE49-F238E27FC236}">
                <a16:creationId xmlns:a16="http://schemas.microsoft.com/office/drawing/2014/main" id="{80413BE4-54B5-4307-A22D-31378806F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64434" y="2354590"/>
            <a:ext cx="540000" cy="540000"/>
          </a:xfrm>
          <a:prstGeom prst="rect">
            <a:avLst/>
          </a:prstGeom>
        </p:spPr>
      </p:pic>
      <p:pic>
        <p:nvPicPr>
          <p:cNvPr id="18" name="Рисунок 17" descr="Ежедневник со сплошной заливкой">
            <a:extLst>
              <a:ext uri="{FF2B5EF4-FFF2-40B4-BE49-F238E27FC236}">
                <a16:creationId xmlns:a16="http://schemas.microsoft.com/office/drawing/2014/main" id="{74713AA1-4BEC-CA35-4E8F-B77FA654C4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6332" y="2354590"/>
            <a:ext cx="540000" cy="540000"/>
          </a:xfrm>
          <a:prstGeom prst="rect">
            <a:avLst/>
          </a:prstGeom>
        </p:spPr>
      </p:pic>
      <p:pic>
        <p:nvPicPr>
          <p:cNvPr id="22" name="Рисунок 21" descr="Диаграмма с подъемом со сплошной заливкой">
            <a:extLst>
              <a:ext uri="{FF2B5EF4-FFF2-40B4-BE49-F238E27FC236}">
                <a16:creationId xmlns:a16="http://schemas.microsoft.com/office/drawing/2014/main" id="{9AAA1808-E670-CF7A-75F9-E10EF46679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5789" y="2354590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47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42E9B-6EC6-4086-8924-E714335835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CF33FF47-5A7F-D22A-2AF9-9B39FE271F93}"/>
              </a:ext>
            </a:extLst>
          </p:cNvPr>
          <p:cNvCxnSpPr/>
          <p:nvPr/>
        </p:nvCxnSpPr>
        <p:spPr>
          <a:xfrm>
            <a:off x="1714500" y="2844800"/>
            <a:ext cx="95758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4B52C8BA-2D7A-1866-E2C4-0B6B9F0D67CA}"/>
              </a:ext>
            </a:extLst>
          </p:cNvPr>
          <p:cNvSpPr txBox="1"/>
          <p:nvPr/>
        </p:nvSpPr>
        <p:spPr>
          <a:xfrm>
            <a:off x="363951" y="682320"/>
            <a:ext cx="74884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ЗАГОЛОВОК В ОДНУ ИЛИ ДВЕ СТРОКИ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EAF21-04F6-F9F0-4CB6-3A8CABBA8EAE}"/>
              </a:ext>
            </a:extLst>
          </p:cNvPr>
          <p:cNvSpPr txBox="1"/>
          <p:nvPr/>
        </p:nvSpPr>
        <p:spPr>
          <a:xfrm>
            <a:off x="325678" y="3381513"/>
            <a:ext cx="3014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B10303-2C7F-5813-C2C5-BE3A2C72002B}"/>
              </a:ext>
            </a:extLst>
          </p:cNvPr>
          <p:cNvSpPr txBox="1"/>
          <p:nvPr/>
        </p:nvSpPr>
        <p:spPr>
          <a:xfrm>
            <a:off x="325678" y="4098211"/>
            <a:ext cx="28747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текст.</a:t>
            </a:r>
            <a:b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 тексте только самая важная информация, остальное можно проговорить устно.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9BF5AA-2F11-22A6-9E81-4A82C10A119C}"/>
              </a:ext>
            </a:extLst>
          </p:cNvPr>
          <p:cNvSpPr txBox="1"/>
          <p:nvPr/>
        </p:nvSpPr>
        <p:spPr>
          <a:xfrm>
            <a:off x="363951" y="302417"/>
            <a:ext cx="340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Таймлайн</a:t>
            </a:r>
            <a:endParaRPr lang="ru-RU" sz="2000" dirty="0">
              <a:latin typeface="Segoe UI" panose="020B0502040204020203" pitchFamily="34" charset="0"/>
              <a:ea typeface="Segoe UI Black" panose="020B0A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E10983E-E914-E369-EC76-11FE1E3917C1}"/>
              </a:ext>
            </a:extLst>
          </p:cNvPr>
          <p:cNvSpPr/>
          <p:nvPr/>
        </p:nvSpPr>
        <p:spPr>
          <a:xfrm>
            <a:off x="442913" y="254069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 ноября 2024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9454824-1FAC-25E4-7494-6FB699D951FF}"/>
              </a:ext>
            </a:extLst>
          </p:cNvPr>
          <p:cNvSpPr/>
          <p:nvPr/>
        </p:nvSpPr>
        <p:spPr>
          <a:xfrm>
            <a:off x="3497477" y="254069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12 декабря 2024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BA751A57-8AD1-3242-A2CB-48F5DCEFAA18}"/>
              </a:ext>
            </a:extLst>
          </p:cNvPr>
          <p:cNvSpPr/>
          <p:nvPr/>
        </p:nvSpPr>
        <p:spPr>
          <a:xfrm>
            <a:off x="6552041" y="254069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10 января 2025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4B2092A-D4C3-5DA6-B980-3CAD444D0CE8}"/>
              </a:ext>
            </a:extLst>
          </p:cNvPr>
          <p:cNvSpPr/>
          <p:nvPr/>
        </p:nvSpPr>
        <p:spPr>
          <a:xfrm>
            <a:off x="9606604" y="2540690"/>
            <a:ext cx="2149758" cy="558800"/>
          </a:xfrm>
          <a:prstGeom prst="roundRect">
            <a:avLst/>
          </a:prstGeom>
          <a:solidFill>
            <a:srgbClr val="0501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3 марта 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E383CA-DD4E-9AF2-A6F8-D9A4FBE59965}"/>
              </a:ext>
            </a:extLst>
          </p:cNvPr>
          <p:cNvSpPr txBox="1"/>
          <p:nvPr/>
        </p:nvSpPr>
        <p:spPr>
          <a:xfrm>
            <a:off x="3497477" y="3381513"/>
            <a:ext cx="3014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E7FD03-1E64-00DF-712A-28CB92238ADD}"/>
              </a:ext>
            </a:extLst>
          </p:cNvPr>
          <p:cNvSpPr txBox="1"/>
          <p:nvPr/>
        </p:nvSpPr>
        <p:spPr>
          <a:xfrm>
            <a:off x="3497477" y="4098211"/>
            <a:ext cx="28747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текст.</a:t>
            </a:r>
            <a:b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 тексте только самая важная информация, остальное можно проговорить устно.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691B37-6CD6-E954-591A-0E6CD9198511}"/>
              </a:ext>
            </a:extLst>
          </p:cNvPr>
          <p:cNvSpPr txBox="1"/>
          <p:nvPr/>
        </p:nvSpPr>
        <p:spPr>
          <a:xfrm>
            <a:off x="6511899" y="3381513"/>
            <a:ext cx="3014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62C984-96DA-BBB0-AB1F-FEDE51E401DC}"/>
              </a:ext>
            </a:extLst>
          </p:cNvPr>
          <p:cNvSpPr txBox="1"/>
          <p:nvPr/>
        </p:nvSpPr>
        <p:spPr>
          <a:xfrm>
            <a:off x="6511899" y="4098211"/>
            <a:ext cx="27337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текст.</a:t>
            </a:r>
            <a:b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 тексте только самая важная информация, остальное можно проговорить устно.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57684B-84DC-C29A-6564-20193C3649C2}"/>
              </a:ext>
            </a:extLst>
          </p:cNvPr>
          <p:cNvSpPr txBox="1"/>
          <p:nvPr/>
        </p:nvSpPr>
        <p:spPr>
          <a:xfrm>
            <a:off x="9526321" y="3381513"/>
            <a:ext cx="3014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Segoe UI Semibold" panose="020B0702040204020203" pitchFamily="34" charset="0"/>
                <a:ea typeface="Segoe UI Black" panose="020B0A02040204020203" pitchFamily="34" charset="0"/>
                <a:cs typeface="Segoe UI Semibold" panose="020B0702040204020203" pitchFamily="34" charset="0"/>
              </a:rPr>
              <a:t>Понятный подзаголовок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52471C-5A64-6CA5-F7DC-48BE48889B46}"/>
              </a:ext>
            </a:extLst>
          </p:cNvPr>
          <p:cNvSpPr txBox="1"/>
          <p:nvPr/>
        </p:nvSpPr>
        <p:spPr>
          <a:xfrm>
            <a:off x="9526321" y="4098211"/>
            <a:ext cx="24497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А тут уже текст.</a:t>
            </a:r>
            <a:b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1600" dirty="0"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 тексте только самая важная информация, остальное можно проговорить устно. </a:t>
            </a:r>
          </a:p>
        </p:txBody>
      </p:sp>
    </p:spTree>
    <p:extLst>
      <p:ext uri="{BB962C8B-B14F-4D97-AF65-F5344CB8AC3E}">
        <p14:creationId xmlns:p14="http://schemas.microsoft.com/office/powerpoint/2010/main" val="1723986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5544FA8-D1AE-8C63-7AA2-7D2AB55A6F03}"/>
              </a:ext>
            </a:extLst>
          </p:cNvPr>
          <p:cNvSpPr txBox="1"/>
          <p:nvPr/>
        </p:nvSpPr>
        <p:spPr>
          <a:xfrm>
            <a:off x="354013" y="5371194"/>
            <a:ext cx="340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Favorit Pro Medium" panose="02000006030000020004" pitchFamily="50" charset="0"/>
                <a:cs typeface="Segoe UI Semibold" panose="020B0702040204020203" pitchFamily="34" charset="0"/>
              </a:rPr>
              <a:t>ФИО лектора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5E94E3-C430-975E-936E-2EB93AD24019}"/>
              </a:ext>
            </a:extLst>
          </p:cNvPr>
          <p:cNvSpPr txBox="1"/>
          <p:nvPr/>
        </p:nvSpPr>
        <p:spPr>
          <a:xfrm>
            <a:off x="354013" y="5806820"/>
            <a:ext cx="3406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dirty="0">
                <a:solidFill>
                  <a:prstClr val="white"/>
                </a:solidFill>
                <a:latin typeface="Segoe UI" panose="020B0502040204020203" pitchFamily="34" charset="0"/>
                <a:ea typeface="Favorit Pro Medium" panose="02000006030000020004" pitchFamily="50" charset="0"/>
                <a:cs typeface="Segoe UI" panose="020B0502040204020203" pitchFamily="34" charset="0"/>
              </a:rPr>
              <a:t>+7 999 999 99 99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Favorit Pro Medium" panose="02000006030000020004" pitchFamily="50" charset="0"/>
              <a:cs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81FE1-6FF8-C1E9-F1D1-EB65039AFF5A}"/>
              </a:ext>
            </a:extLst>
          </p:cNvPr>
          <p:cNvSpPr txBox="1"/>
          <p:nvPr/>
        </p:nvSpPr>
        <p:spPr>
          <a:xfrm>
            <a:off x="328612" y="2155993"/>
            <a:ext cx="61991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Favorit Pro Medium" panose="02000006030000020004" pitchFamily="50" charset="0"/>
                <a:cs typeface="Segoe UI Semibold" panose="020B0702040204020203" pitchFamily="34" charset="0"/>
              </a:rPr>
              <a:t>Крупными буквами название самой лекции в две или три строки</a:t>
            </a:r>
          </a:p>
        </p:txBody>
      </p:sp>
    </p:spTree>
    <p:extLst>
      <p:ext uri="{BB962C8B-B14F-4D97-AF65-F5344CB8AC3E}">
        <p14:creationId xmlns:p14="http://schemas.microsoft.com/office/powerpoint/2010/main" val="411060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3C36C-1B1A-040D-4AC9-EA5991114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8ACC25D-B98F-3476-2E2F-2118F78F9948}"/>
              </a:ext>
            </a:extLst>
          </p:cNvPr>
          <p:cNvSpPr txBox="1"/>
          <p:nvPr/>
        </p:nvSpPr>
        <p:spPr>
          <a:xfrm>
            <a:off x="4786313" y="4913994"/>
            <a:ext cx="340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Favorit Pro Medium" panose="02000006030000020004" pitchFamily="50" charset="0"/>
                <a:cs typeface="Segoe UI Semibold" panose="020B0702040204020203" pitchFamily="34" charset="0"/>
              </a:rPr>
              <a:t>ВКонтакте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C00B7F-D405-A960-57C6-B0826196111A}"/>
              </a:ext>
            </a:extLst>
          </p:cNvPr>
          <p:cNvSpPr txBox="1"/>
          <p:nvPr/>
        </p:nvSpPr>
        <p:spPr>
          <a:xfrm>
            <a:off x="4786313" y="5349620"/>
            <a:ext cx="3406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Segoe UI" panose="020B0502040204020203" pitchFamily="34" charset="0"/>
                <a:ea typeface="Favorit Pro Medium" panose="02000006030000020004" pitchFamily="50" charset="0"/>
                <a:cs typeface="Segoe UI" panose="020B0502040204020203" pitchFamily="34" charset="0"/>
              </a:rPr>
              <a:t>@</a:t>
            </a:r>
            <a:r>
              <a:rPr lang="ru-RU" sz="2000" dirty="0">
                <a:solidFill>
                  <a:prstClr val="white"/>
                </a:solidFill>
                <a:latin typeface="Segoe UI" panose="020B0502040204020203" pitchFamily="34" charset="0"/>
                <a:ea typeface="Favorit Pro Medium" panose="02000006030000020004" pitchFamily="50" charset="0"/>
                <a:cs typeface="Segoe UI" panose="020B0502040204020203" pitchFamily="34" charset="0"/>
              </a:rPr>
              <a:t>ник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Favorit Pro Medium" panose="02000006030000020004" pitchFamily="50" charset="0"/>
              <a:cs typeface="Segoe UI" panose="020B0502040204020203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B897A83-EB3D-F4CD-2E25-A82C8F793E32}"/>
              </a:ext>
            </a:extLst>
          </p:cNvPr>
          <p:cNvSpPr/>
          <p:nvPr/>
        </p:nvSpPr>
        <p:spPr>
          <a:xfrm>
            <a:off x="4890093" y="1752716"/>
            <a:ext cx="3034709" cy="3034709"/>
          </a:xfrm>
          <a:prstGeom prst="roundRect">
            <a:avLst>
              <a:gd name="adj" fmla="val 57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4C3D401-8667-F8F5-AF9A-CAB880A329AE}"/>
              </a:ext>
            </a:extLst>
          </p:cNvPr>
          <p:cNvSpPr/>
          <p:nvPr/>
        </p:nvSpPr>
        <p:spPr>
          <a:xfrm>
            <a:off x="8560393" y="1752716"/>
            <a:ext cx="3034709" cy="3034709"/>
          </a:xfrm>
          <a:prstGeom prst="roundRect">
            <a:avLst>
              <a:gd name="adj" fmla="val 57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5CA47B-754F-CD81-0532-37614EC6F852}"/>
              </a:ext>
            </a:extLst>
          </p:cNvPr>
          <p:cNvSpPr txBox="1"/>
          <p:nvPr/>
        </p:nvSpPr>
        <p:spPr>
          <a:xfrm>
            <a:off x="8484193" y="4913994"/>
            <a:ext cx="34067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 panose="020B0702040204020203" pitchFamily="34" charset="0"/>
                <a:ea typeface="Favorit Pro Medium" panose="02000006030000020004" pitchFamily="50" charset="0"/>
                <a:cs typeface="Segoe UI Semibold" panose="020B0702040204020203" pitchFamily="34" charset="0"/>
              </a:rPr>
              <a:t>Telegram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bold" panose="020B0702040204020203" pitchFamily="34" charset="0"/>
              <a:ea typeface="Favorit Pro Medium" panose="02000006030000020004" pitchFamily="50" charset="0"/>
              <a:cs typeface="Segoe UI Semibold" panose="020B07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BFB3F7-FFAD-5168-7922-0DA19BA019D4}"/>
              </a:ext>
            </a:extLst>
          </p:cNvPr>
          <p:cNvSpPr txBox="1"/>
          <p:nvPr/>
        </p:nvSpPr>
        <p:spPr>
          <a:xfrm>
            <a:off x="8484193" y="5349620"/>
            <a:ext cx="3406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prstClr val="white"/>
                </a:solidFill>
                <a:latin typeface="Segoe UI" panose="020B0502040204020203" pitchFamily="34" charset="0"/>
                <a:ea typeface="Favorit Pro Medium" panose="02000006030000020004" pitchFamily="50" charset="0"/>
                <a:cs typeface="Segoe UI" panose="020B0502040204020203" pitchFamily="34" charset="0"/>
              </a:rPr>
              <a:t>@</a:t>
            </a:r>
            <a:r>
              <a:rPr lang="ru-RU" sz="2000" dirty="0">
                <a:solidFill>
                  <a:prstClr val="white"/>
                </a:solidFill>
                <a:latin typeface="Segoe UI" panose="020B0502040204020203" pitchFamily="34" charset="0"/>
                <a:ea typeface="Favorit Pro Medium" panose="02000006030000020004" pitchFamily="50" charset="0"/>
                <a:cs typeface="Segoe UI" panose="020B0502040204020203" pitchFamily="34" charset="0"/>
              </a:rPr>
              <a:t>ник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Favorit Pro Medium" panose="02000006030000020004" pitchFamily="50" charset="0"/>
              <a:cs typeface="Segoe UI" panose="020B0502040204020203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03B1968-B6DB-EAC0-ABAE-BFF35CF40645}"/>
              </a:ext>
            </a:extLst>
          </p:cNvPr>
          <p:cNvGrpSpPr/>
          <p:nvPr/>
        </p:nvGrpSpPr>
        <p:grpSpPr>
          <a:xfrm>
            <a:off x="354013" y="2432323"/>
            <a:ext cx="4294187" cy="1675494"/>
            <a:chOff x="354013" y="2490970"/>
            <a:chExt cx="4294187" cy="167549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8C8F9E0-4DFF-8129-7ABA-BA7BA806264A}"/>
                </a:ext>
              </a:extLst>
            </p:cNvPr>
            <p:cNvSpPr txBox="1"/>
            <p:nvPr/>
          </p:nvSpPr>
          <p:spPr>
            <a:xfrm>
              <a:off x="354013" y="2490970"/>
              <a:ext cx="41671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Favorit Pro Medium" panose="02000006030000020004" pitchFamily="50" charset="0"/>
                  <a:cs typeface="Segoe UI Semibold" panose="020B0702040204020203" pitchFamily="34" charset="0"/>
                </a:rPr>
                <a:t>Чтобы оставаться на связи,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ADE8FAD-DC4C-0D96-F579-1B3F60C9B74D}"/>
                </a:ext>
              </a:extLst>
            </p:cNvPr>
            <p:cNvSpPr txBox="1"/>
            <p:nvPr/>
          </p:nvSpPr>
          <p:spPr>
            <a:xfrm>
              <a:off x="354013" y="2966135"/>
              <a:ext cx="42941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Semibold" panose="020B0702040204020203" pitchFamily="34" charset="0"/>
                  <a:ea typeface="Favorit Pro Medium" panose="02000006030000020004" pitchFamily="50" charset="0"/>
                  <a:cs typeface="Segoe UI Semibold" panose="020B0702040204020203" pitchFamily="34" charset="0"/>
                </a:rPr>
                <a:t>подписывайтесь по ссылке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90983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0E2841"/>
      </a:dk2>
      <a:lt2>
        <a:srgbClr val="FFFFFF"/>
      </a:lt2>
      <a:accent1>
        <a:srgbClr val="0501CE"/>
      </a:accent1>
      <a:accent2>
        <a:srgbClr val="15E585"/>
      </a:accent2>
      <a:accent3>
        <a:srgbClr val="F72485"/>
      </a:accent3>
      <a:accent4>
        <a:srgbClr val="FF6839"/>
      </a:accent4>
      <a:accent5>
        <a:srgbClr val="F4F4F4"/>
      </a:accent5>
      <a:accent6>
        <a:srgbClr val="FEDD00"/>
      </a:accent6>
      <a:hlink>
        <a:srgbClr val="0501CE"/>
      </a:hlink>
      <a:folHlink>
        <a:srgbClr val="96607D"/>
      </a:folHlink>
    </a:clrScheme>
    <a:fontScheme name="РОЗ_новый ББ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1614</TotalTime>
  <Words>747</Words>
  <Application>Microsoft Office PowerPoint</Application>
  <PresentationFormat>Широкоэкранный</PresentationFormat>
  <Paragraphs>107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Segoe UI</vt:lpstr>
      <vt:lpstr>Segoe UI Black</vt:lpstr>
      <vt:lpstr>Segoe UI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G8158</dc:creator>
  <cp:lastModifiedBy>G8158</cp:lastModifiedBy>
  <cp:revision>13</cp:revision>
  <dcterms:created xsi:type="dcterms:W3CDTF">2024-10-31T08:46:48Z</dcterms:created>
  <dcterms:modified xsi:type="dcterms:W3CDTF">2025-05-29T08:28:20Z</dcterms:modified>
</cp:coreProperties>
</file>