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96012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ИИ ДЛЯ СОЦИАЛЬНОГО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4400" b="1" i="0">
                <a:solidFill>
                  <a:srgbClr val="2E9E8F"/>
                </a:solidFill>
                <a:latin typeface="Arial"/>
              </a:rPr>
              <a:t>ПРЕДПРИНИМАТЕЛЬСТВА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C9D6E4"/>
                </a:solidFill>
                <a:latin typeface="Arial"/>
              </a:rPr>
              <a:t>Мастер-класс: за 30 минут — 5 готовых промптов, которые работают сегодня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ВЕДУЩИЙ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30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ОБЕЩАНИЕ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вы унесёте с мастер-класса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5775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Формулу промпта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Роль + Задача + Контекст + Формат + Ограничения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5 готовых промптов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грант, соцсети, письмо донору, отчёт, идеи — все в раздатке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Понимание границ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где нейросеть помогает, а где ошибается и опасна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НЕМНОГО ИСТОРИИ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Контекст за 30 секунд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Идее нейросети — больше 80 лет. Прорыв случился, когда совпали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данные, мощность компьютеров и хорошие алгоритмы. С 2022 года это доступно каждому.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206240"/>
            <a:ext cx="1054577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5866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10" name="Oval 9"/>
          <p:cNvSpPr/>
          <p:nvPr/>
        </p:nvSpPr>
        <p:spPr>
          <a:xfrm>
            <a:off x="386782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3211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11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3" name="Oval 12"/>
          <p:cNvSpPr/>
          <p:nvPr/>
        </p:nvSpPr>
        <p:spPr>
          <a:xfrm>
            <a:off x="597697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127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127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6" name="Oval 15"/>
          <p:cNvSpPr/>
          <p:nvPr/>
        </p:nvSpPr>
        <p:spPr>
          <a:xfrm>
            <a:off x="808613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042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42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19" name="Oval 18"/>
          <p:cNvSpPr/>
          <p:nvPr/>
        </p:nvSpPr>
        <p:spPr>
          <a:xfrm>
            <a:off x="1019528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958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958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ChatGPT —
ИИ для всех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открыть прямо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Сбер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GigaChat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бесплатно, без VPN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8912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912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Яндекс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YandexGPT / Алиса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бесплатно, без VPN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09244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9244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картинки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Kandinsky / Шедеврум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для визуала соцсетей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Откройте один из них на телефоне прямо сейчас — дальше работаем вместе.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СФЕРЫ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Где это применимо в соцпроекте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Гранты и заявки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черновик заявки, описание проекта, бюджет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Контент и соцсети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посты, контент-план, тексты для сайта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Доноры и партнёры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письма, презентации, адаптация под аудиторию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Рутина и отчёты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отчёты фондам, протоколы, инструкции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ГЛАВНЫЙ ИНСТРУМЕНТ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17520"/>
            <a:ext cx="10515600" cy="10515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3017520"/>
            <a:ext cx="99669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87A2B"/>
                </a:solidFill>
                <a:latin typeface="Arial"/>
              </a:rPr>
              <a:t>Плохо:  «Напиши пост про наш фонд»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06240"/>
            <a:ext cx="10515600" cy="1828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297680"/>
            <a:ext cx="99669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2E9E8F"/>
                </a:solidFill>
                <a:latin typeface="Arial"/>
              </a:rPr>
              <a:t>Хорошо: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«Ты SMM-специалист НКО. Напиши 3 поста для проекта помощи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пожилым. Аудитория — горожане 35–55 лет. Формат: до 500 знаков,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тёплый тон, призыв помочь. Без канцелярита.»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2–3 дня  → 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Пост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«Придумай контент-план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Письмо донору / партнёру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Сложно писать разным аудиториям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Один текст адаптируем под донора, волонтёра и СМИ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3 версии письма за один диалог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МИНИ-ПРАКТИКА · 7 МИНУТ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Теперь ваша очередь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Откройте выбранный инструмент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Возьмите одну свою реальную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Напишите промпт по формуле: Роль + Задача + Контекст + Формат + Ограничения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Отправьте и посмотрите на результат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Подсказки и готовые промпты — в раздатке.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проверяйте факты, цифры и цитаты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сделать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Сохранить удачные промпты в заметки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Проверять факты перед отправкой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91295" y="1737360"/>
            <a:ext cx="2651760" cy="33832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175" y="192024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1295" y="434340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0F2A4A"/>
                </a:solidFill>
                <a:latin typeface="Arial"/>
              </a:rPr>
              <a:t>Мой Telegram-канал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@kirill_bouko_it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786384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937760"/>
            <a:ext cx="78638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