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2895" y="4206240"/>
            <a:ext cx="2926080" cy="292608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96012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FFFFF"/>
                </a:solidFill>
                <a:latin typeface="Arial"/>
              </a:rPr>
              <a:t>НЕЙРОСЕТИ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4200" b="1" i="0">
                <a:solidFill>
                  <a:srgbClr val="2E9E8F"/>
                </a:solidFill>
                <a:latin typeface="Arial"/>
              </a:rPr>
              <a:t>ДЛЯ ДОБРЫХ ДЕЛ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C9D6E4"/>
                </a:solidFill>
                <a:latin typeface="Arial"/>
              </a:rPr>
              <a:t>Практический мастер-класс: за 30 минут — 5 готовых промптов для социального предпринимателя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00600"/>
            <a:ext cx="100584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2E9E8F"/>
                </a:solidFill>
                <a:latin typeface="Arial"/>
              </a:rPr>
              <a:t>ВЕДУЩИЙ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Бойко Кирилл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0" i="0">
                <a:solidFill>
                  <a:srgbClr val="C9D6E4"/>
                </a:solidFill>
                <a:latin typeface="Arial"/>
              </a:rPr>
              <a:t>Председатель республиканского отделения ОО «ОПОРА РОССИИ»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FB3C8"/>
                </a:solidFill>
                <a:latin typeface="Arial"/>
              </a:rPr>
              <a:t>Российское общество «Знание»   ·   30 минут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ОБЕЩАНИЕ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вы унесёте с мастер-класса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45775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Формулу промпта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Роль + Задача + Контекст + Формат + Ограничения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5 готовых промптов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грант, соцсети, письмо партнёру, отчёт, идеи — все в раздатке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Понимание границ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где нейросеть помогает, а где ошибается и опасна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НЕМНОГО ИСТОРИИ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Контекст за 30 секунд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10515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Идее нейросети — больше 80 лет. Прорыв случился, когда совпали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данные, мощность компьютеров и хорошие алгоритмы. С 2022 года это доступно каждому.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206240"/>
            <a:ext cx="10545775" cy="4572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5866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Модель
нейрона</a:t>
            </a:r>
          </a:p>
        </p:txBody>
      </p:sp>
      <p:sp>
        <p:nvSpPr>
          <p:cNvPr id="10" name="Oval 9"/>
          <p:cNvSpPr/>
          <p:nvPr/>
        </p:nvSpPr>
        <p:spPr>
          <a:xfrm>
            <a:off x="386782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3211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1958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211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Перцептрон
Розенблатта</a:t>
            </a:r>
          </a:p>
        </p:txBody>
      </p:sp>
      <p:sp>
        <p:nvSpPr>
          <p:cNvPr id="13" name="Oval 12"/>
          <p:cNvSpPr/>
          <p:nvPr/>
        </p:nvSpPr>
        <p:spPr>
          <a:xfrm>
            <a:off x="597697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127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127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Обратное
распространение</a:t>
            </a:r>
          </a:p>
        </p:txBody>
      </p:sp>
      <p:sp>
        <p:nvSpPr>
          <p:cNvPr id="16" name="Oval 15"/>
          <p:cNvSpPr/>
          <p:nvPr/>
        </p:nvSpPr>
        <p:spPr>
          <a:xfrm>
            <a:off x="808613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042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042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Transformer</a:t>
            </a:r>
          </a:p>
        </p:txBody>
      </p:sp>
      <p:sp>
        <p:nvSpPr>
          <p:cNvPr id="19" name="Oval 18"/>
          <p:cNvSpPr/>
          <p:nvPr/>
        </p:nvSpPr>
        <p:spPr>
          <a:xfrm>
            <a:off x="1019528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5958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5958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ChatGPT —
ИИ для всех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ИНСТРУМЕНТЫ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открыть прямо сейчас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Сбер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GigaChat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тексты, без VPN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98648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98648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98648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Яндекс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8376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YandexGPT / Алиса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тексты, без VPN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1496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111496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11496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бесплатно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1224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DeepSeek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 и код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24344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324344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24344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картинки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34072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Kandinsky / Шедеврум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визуал для соцсетей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37192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537192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37192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Google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Nano Banana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генерация и правка фото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1206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E9E8F"/>
                </a:solidFill>
                <a:latin typeface="Arial"/>
              </a:rPr>
              <a:t>Откройте один из них на телефоне прямо сейчас — дальше работаем вместе.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СФЕРЫ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Где это применимо в соцпроекте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Гранты и заявки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черновик заявки, описание проекта, бюджет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Контент и соцсети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посты, контент-план, тексты для сайта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Доноры и партнёры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письма, презентации, адаптация под аудиторию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Рутина и отчёты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отчёты фондам, протоколы, инструкции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ГЛАВНЫЙ ИНСТРУМЕНТ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Правило промпта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Роль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Задача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Контекст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Формат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Ограничения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017520"/>
            <a:ext cx="10515600" cy="10515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3017520"/>
            <a:ext cx="99669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87A2B"/>
                </a:solidFill>
                <a:latin typeface="Arial"/>
              </a:rPr>
              <a:t>Плохо:  «Напиши пост про наш фонд»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206240"/>
            <a:ext cx="10515600" cy="1828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4297680"/>
            <a:ext cx="996696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2E9E8F"/>
                </a:solidFill>
                <a:latin typeface="Arial"/>
              </a:rPr>
              <a:t>Хорошо: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«Ты SMM-специалист НКО. Напиши 3 поста для проекта помощи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пожилым. Аудитория — горожане 35–55 лет. Формат: до 500 знаков,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тёплый тон, призыв помочь. Без канцелярита.»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1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Заявка на грант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Заявки пишутся неделями, язык «канцелярит»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Даём структуру заявки + факты о проекте → черновик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2–3 дня  →  2–3 часа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2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Пост для соцсетей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Некогда вести соцсети, нет идей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«Придумай контент-план на месяц для проекта помощи пожилым»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Контент-план на месяц за 15 минут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3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Письмо партнёру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Сложно писать разным аудиториям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Один текст адаптируем под партнёра, волонтёра и СМИ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3 версии письма за один диалог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МИНИ-ПРАКТИКА · 7 МИНУТ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Теперь ваша очередь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Откройте выбранный инструмент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Возьмите одну свою реальную задачу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Напишите промпт по формуле: Роль + Задача + Контекст + Формат + Ограничения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Отправьте и посмотрите на результат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Подсказки и готовые промпты — в раздатке.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ВАЖНО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Риски и безопасность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Галлюцинации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проверяйте факты, цифры и цитаты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Персональные данные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не вводить ФИО, адреса, медицинские данные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Авторские права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на картинки и тексты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Ответственность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за результат всегда отвечает человек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ЧЕК-ЛИСТ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сделать завтра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Выбрать одну рутинную задачу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Сделать её с нейросетью и сравнить время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Сохранить удачные промпты в заметки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Проверять факты перед отправкой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91295" y="1737360"/>
            <a:ext cx="2651760" cy="33832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175" y="1920240"/>
            <a:ext cx="2286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1295" y="434340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0F2A4A"/>
                </a:solidFill>
                <a:latin typeface="Arial"/>
              </a:rPr>
              <a:t>Мой Telegram-канал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@kirill_bouko_it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554480"/>
            <a:ext cx="786384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Нейросеть не заменит социального предпринимателя.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Но предприниматель с нейросетью заменит того,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кто её не использует.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937760"/>
            <a:ext cx="78638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Спасибо! Вопросы?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FB3C8"/>
                </a:solidFill>
                <a:latin typeface="Arial"/>
              </a:rPr>
              <a:t>«Нейросети для добрых дел»   ·   Российское общество «Знание»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